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14_3682B57D.xml" ContentType="application/vnd.ms-powerpoint.comment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comments/modernComment_101_6A6A42E7.xml" ContentType="application/vnd.ms-powerpoint.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comments/modernComment_103_77EB54FE.xml" ContentType="application/vnd.ms-powerpoint.comment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comments/modernComment_119_8333FDA1.xml" ContentType="application/vnd.ms-powerpoint.comments+xml"/>
  <Override PartName="/ppt/notesSlides/notesSlide7.xml" ContentType="application/vnd.openxmlformats-officedocument.presentationml.notesSlide+xml"/>
  <Override PartName="/ppt/comments/modernComment_117_4D5F21E8.xml" ContentType="application/vnd.ms-powerpoint.comments+xml"/>
  <Override PartName="/ppt/notesSlides/notesSlide8.xml" ContentType="application/vnd.openxmlformats-officedocument.presentationml.notesSlide+xml"/>
  <Override PartName="/ppt/comments/modernComment_111_6006A2D1.xml" ContentType="application/vnd.ms-powerpoint.comment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comments/modernComment_105_4AAE8BC6.xml" ContentType="application/vnd.ms-powerpoint.comments+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comments/modernComment_10A_C8169715.xml" ContentType="application/vnd.ms-powerpoint.comments+xml"/>
  <Override PartName="/ppt/notesSlides/notesSlide12.xml" ContentType="application/vnd.openxmlformats-officedocument.presentationml.notesSlide+xml"/>
  <Override PartName="/ppt/comments/modernComment_10B_ACDF06DD.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modernComment_10E_7E0B0B48.xml" ContentType="application/vnd.ms-powerpoint.comment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comments/modernComment_110_78F85CB.xml" ContentType="application/vnd.ms-powerpoint.comments+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6" r:id="rId2"/>
    <p:sldId id="276" r:id="rId3"/>
    <p:sldId id="258" r:id="rId4"/>
    <p:sldId id="257" r:id="rId5"/>
    <p:sldId id="259" r:id="rId6"/>
    <p:sldId id="281" r:id="rId7"/>
    <p:sldId id="279" r:id="rId8"/>
    <p:sldId id="273" r:id="rId9"/>
    <p:sldId id="262" r:id="rId10"/>
    <p:sldId id="261" r:id="rId11"/>
    <p:sldId id="263" r:id="rId12"/>
    <p:sldId id="274" r:id="rId13"/>
    <p:sldId id="284" r:id="rId14"/>
    <p:sldId id="266" r:id="rId15"/>
    <p:sldId id="267" r:id="rId16"/>
    <p:sldId id="268" r:id="rId17"/>
    <p:sldId id="269" r:id="rId18"/>
    <p:sldId id="270" r:id="rId19"/>
    <p:sldId id="271" r:id="rId20"/>
    <p:sldId id="272" r:id="rId21"/>
    <p:sldId id="277" r:id="rId22"/>
    <p:sldId id="278"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ody" id="{7D3BB574-7890-4BE9-8066-2933A801FB56}">
          <p14:sldIdLst>
            <p14:sldId id="256"/>
            <p14:sldId id="276"/>
            <p14:sldId id="258"/>
            <p14:sldId id="257"/>
            <p14:sldId id="259"/>
            <p14:sldId id="281"/>
            <p14:sldId id="279"/>
            <p14:sldId id="273"/>
            <p14:sldId id="262"/>
            <p14:sldId id="261"/>
            <p14:sldId id="263"/>
            <p14:sldId id="274"/>
            <p14:sldId id="284"/>
            <p14:sldId id="266"/>
            <p14:sldId id="267"/>
            <p14:sldId id="268"/>
            <p14:sldId id="269"/>
            <p14:sldId id="270"/>
            <p14:sldId id="271"/>
            <p14:sldId id="272"/>
            <p14:sldId id="277"/>
            <p14:sldId id="27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B680F9F-2357-160D-3022-3A6DEB6369BF}" name="Orville Anderson" initials="OA" userId="S::and10393@umn.edu::a14ce87b-8bfc-465f-8dc1-93a45cd936c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74331" autoAdjust="0"/>
  </p:normalViewPr>
  <p:slideViewPr>
    <p:cSldViewPr snapToGrid="0">
      <p:cViewPr>
        <p:scale>
          <a:sx n="51" d="100"/>
          <a:sy n="51" d="100"/>
        </p:scale>
        <p:origin x="1256" y="54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omments/modernComment_101_6A6A42E7.xml><?xml version="1.0" encoding="utf-8"?>
<p188:cmLst xmlns:a="http://schemas.openxmlformats.org/drawingml/2006/main" xmlns:r="http://schemas.openxmlformats.org/officeDocument/2006/relationships" xmlns:p188="http://schemas.microsoft.com/office/powerpoint/2018/8/main">
  <p188:cm id="{5171FF8A-5292-47AB-AFE8-A407FEDF3688}" authorId="{4B680F9F-2357-160D-3022-3A6DEB6369BF}" status="resolved" created="2025-11-11T03:32:44.084" complete="100000">
    <ac:deMkLst xmlns:ac="http://schemas.microsoft.com/office/drawing/2013/main/command">
      <pc:docMk xmlns:pc="http://schemas.microsoft.com/office/powerpoint/2013/main/command"/>
      <pc:sldMk xmlns:pc="http://schemas.microsoft.com/office/powerpoint/2013/main/command" cId="1785348839" sldId="257"/>
      <ac:graphicFrameMk id="6" creationId="{34E233E6-85AC-F6E7-5992-7B4DEB0A4E85}"/>
    </ac:deMkLst>
    <p188:txBody>
      <a:bodyPr/>
      <a:lstStyle/>
      <a:p>
        <a:r>
          <a:rPr lang="en-US"/>
          <a:t>Should these boxes fill the full page?</a:t>
        </a:r>
      </a:p>
    </p188:txBody>
  </p188:cm>
</p188:cmLst>
</file>

<file path=ppt/comments/modernComment_103_77EB54FE.xml><?xml version="1.0" encoding="utf-8"?>
<p188:cmLst xmlns:a="http://schemas.openxmlformats.org/drawingml/2006/main" xmlns:r="http://schemas.openxmlformats.org/officeDocument/2006/relationships" xmlns:p188="http://schemas.microsoft.com/office/powerpoint/2018/8/main">
  <p188:cm id="{9151368E-67B4-49EF-B1F4-EECB2BC17712}" authorId="{4B680F9F-2357-160D-3022-3A6DEB6369BF}" status="resolved" created="2025-11-10T18:15:36.098" complete="100000">
    <ac:deMkLst xmlns:ac="http://schemas.microsoft.com/office/drawing/2013/main/command">
      <pc:docMk xmlns:pc="http://schemas.microsoft.com/office/powerpoint/2013/main/command"/>
      <pc:sldMk xmlns:pc="http://schemas.microsoft.com/office/powerpoint/2013/main/command" cId="2011911422" sldId="259"/>
      <ac:picMk id="1026" creationId="{2AF5390D-73D6-4248-A514-6AF88890C726}"/>
    </ac:deMkLst>
    <p188:txBody>
      <a:bodyPr/>
      <a:lstStyle/>
      <a:p>
        <a:r>
          <a:rPr lang="en-US"/>
          <a:t>Replace and/or cite</a:t>
        </a:r>
      </a:p>
    </p188:txBody>
  </p188:cm>
  <p188:cm id="{A788BABD-9463-47FE-B41E-F6F271EDD9EE}" authorId="{4B680F9F-2357-160D-3022-3A6DEB6369BF}" status="resolved" created="2025-11-10T18:37:33.759" complete="100000">
    <ac:deMkLst xmlns:ac="http://schemas.microsoft.com/office/drawing/2013/main/command">
      <pc:docMk xmlns:pc="http://schemas.microsoft.com/office/powerpoint/2013/main/command"/>
      <pc:sldMk xmlns:pc="http://schemas.microsoft.com/office/powerpoint/2013/main/command" cId="2011911422" sldId="259"/>
      <ac:picMk id="22" creationId="{446B7E1D-341A-4902-9B7B-1E8D17CEAF25}"/>
    </ac:deMkLst>
    <p188:txBody>
      <a:bodyPr/>
      <a:lstStyle/>
      <a:p>
        <a:r>
          <a:rPr lang="en-US"/>
          <a:t>cite</a:t>
        </a:r>
      </a:p>
    </p188:txBody>
  </p188:cm>
</p188:cmLst>
</file>

<file path=ppt/comments/modernComment_105_4AAE8BC6.xml><?xml version="1.0" encoding="utf-8"?>
<p188:cmLst xmlns:a="http://schemas.openxmlformats.org/drawingml/2006/main" xmlns:r="http://schemas.openxmlformats.org/officeDocument/2006/relationships" xmlns:p188="http://schemas.microsoft.com/office/powerpoint/2018/8/main">
  <p188:cm id="{BEB4EAFC-3777-45BE-B39A-E4B1FB983854}" authorId="{4B680F9F-2357-160D-3022-3A6DEB6369BF}" status="resolved" created="2025-11-10T19:43:58.635" complete="100000">
    <ac:deMkLst xmlns:ac="http://schemas.microsoft.com/office/drawing/2013/main/command">
      <pc:docMk xmlns:pc="http://schemas.microsoft.com/office/powerpoint/2013/main/command"/>
      <pc:sldMk xmlns:pc="http://schemas.microsoft.com/office/powerpoint/2013/main/command" cId="1252953030" sldId="261"/>
      <ac:picMk id="2050" creationId="{A1DF15DF-F887-2F4F-80C1-7A54B31E0838}"/>
    </ac:deMkLst>
    <p188:txBody>
      <a:bodyPr/>
      <a:lstStyle/>
      <a:p>
        <a:r>
          <a:rPr lang="en-US"/>
          <a:t>cite</a:t>
        </a:r>
      </a:p>
    </p188:txBody>
  </p188:cm>
</p188:cmLst>
</file>

<file path=ppt/comments/modernComment_10A_C8169715.xml><?xml version="1.0" encoding="utf-8"?>
<p188:cmLst xmlns:a="http://schemas.openxmlformats.org/drawingml/2006/main" xmlns:r="http://schemas.openxmlformats.org/officeDocument/2006/relationships" xmlns:p188="http://schemas.microsoft.com/office/powerpoint/2018/8/main">
  <p188:cm id="{2FFE3F28-600F-4CCE-8873-1CA91D612876}" authorId="{4B680F9F-2357-160D-3022-3A6DEB6369BF}" created="2025-11-11T03:24:30.302">
    <ac:deMkLst xmlns:ac="http://schemas.microsoft.com/office/drawing/2013/main/command">
      <pc:docMk xmlns:pc="http://schemas.microsoft.com/office/powerpoint/2013/main/command"/>
      <pc:sldMk xmlns:pc="http://schemas.microsoft.com/office/powerpoint/2013/main/command" cId="3356923669" sldId="266"/>
      <ac:picMk id="21" creationId="{312428FD-94A3-DBF2-11AB-D552018D77F5}"/>
    </ac:deMkLst>
    <p188:txBody>
      <a:bodyPr/>
      <a:lstStyle/>
      <a:p>
        <a:r>
          <a:rPr lang="en-US"/>
          <a:t>I never actually touch on this image</a:t>
        </a:r>
      </a:p>
    </p188:txBody>
  </p188:cm>
</p188:cmLst>
</file>

<file path=ppt/comments/modernComment_10B_ACDF06DD.xml><?xml version="1.0" encoding="utf-8"?>
<p188:cmLst xmlns:a="http://schemas.openxmlformats.org/drawingml/2006/main" xmlns:r="http://schemas.openxmlformats.org/officeDocument/2006/relationships" xmlns:p188="http://schemas.microsoft.com/office/powerpoint/2018/8/main">
  <p188:cm id="{B3092AAA-0EF9-4F1D-AF5C-5C18B6EFFAAA}" authorId="{4B680F9F-2357-160D-3022-3A6DEB6369BF}" status="resolved" created="2025-11-10T18:14:49.338" complete="100000">
    <ac:txMkLst xmlns:ac="http://schemas.microsoft.com/office/drawing/2013/main/command">
      <pc:docMk xmlns:pc="http://schemas.microsoft.com/office/powerpoint/2013/main/command"/>
      <pc:sldMk xmlns:pc="http://schemas.microsoft.com/office/powerpoint/2013/main/command" cId="2900297437" sldId="267"/>
      <ac:spMk id="3" creationId="{CFEB3A5B-D902-2771-32AB-1ADBD3B8E32A}"/>
      <ac:txMk cp="0" len="83">
        <ac:context len="326" hash="3118872850"/>
      </ac:txMk>
    </ac:txMkLst>
    <p188:pos x="8903368" y="271824"/>
    <p188:txBody>
      <a:bodyPr/>
      <a:lstStyle/>
      <a:p>
        <a:r>
          <a:rPr lang="en-US"/>
          <a:t>cite</a:t>
        </a:r>
      </a:p>
    </p188:txBody>
  </p188:cm>
  <p188:cm id="{44618A60-5096-459A-AED9-8D0BB2E8F7A8}" authorId="{4B680F9F-2357-160D-3022-3A6DEB6369BF}" status="resolved" created="2025-11-10T21:02:20.932" complete="100000">
    <ac:deMkLst xmlns:ac="http://schemas.microsoft.com/office/drawing/2013/main/command">
      <pc:docMk xmlns:pc="http://schemas.microsoft.com/office/powerpoint/2013/main/command"/>
      <pc:sldMk xmlns:pc="http://schemas.microsoft.com/office/powerpoint/2013/main/command" cId="2900297437" sldId="267"/>
      <ac:picMk id="7" creationId="{620BF2DF-607D-6ED2-8111-3D0008D11E0B}"/>
    </ac:deMkLst>
    <p188:txBody>
      <a:bodyPr/>
      <a:lstStyle/>
      <a:p>
        <a:r>
          <a:rPr lang="en-US"/>
          <a:t>Do I need to cite this? I took the screenshot</a:t>
        </a:r>
      </a:p>
    </p188:txBody>
  </p188:cm>
</p188:cmLst>
</file>

<file path=ppt/comments/modernComment_10E_7E0B0B48.xml><?xml version="1.0" encoding="utf-8"?>
<p188:cmLst xmlns:a="http://schemas.openxmlformats.org/drawingml/2006/main" xmlns:r="http://schemas.openxmlformats.org/officeDocument/2006/relationships" xmlns:p188="http://schemas.microsoft.com/office/powerpoint/2018/8/main">
  <p188:cm id="{6E9BA0FF-2988-42DF-8F74-1855F41DF665}" authorId="{4B680F9F-2357-160D-3022-3A6DEB6369BF}" created="2025-11-11T03:25:52.574">
    <ac:txMkLst xmlns:ac="http://schemas.microsoft.com/office/drawing/2013/main/command">
      <pc:docMk xmlns:pc="http://schemas.microsoft.com/office/powerpoint/2013/main/command"/>
      <pc:sldMk xmlns:pc="http://schemas.microsoft.com/office/powerpoint/2013/main/command" cId="2114653000" sldId="270"/>
      <ac:spMk id="3" creationId="{95954C04-3648-97DD-4BC7-2212674947D5}"/>
      <ac:txMk cp="65" len="48">
        <ac:context len="114" hash="21152723"/>
      </ac:txMk>
    </ac:txMkLst>
    <p188:pos x="5343277" y="658927"/>
    <p188:replyLst>
      <p188:reply id="{ADCFED75-0F3C-4B0F-ACB2-1BF00C0B7E69}" authorId="{4B680F9F-2357-160D-3022-3A6DEB6369BF}" created="2025-11-11T21:35:02.452">
        <p188:txBody>
          <a:bodyPr/>
          <a:lstStyle/>
          <a:p>
            <a:r>
              <a:rPr lang="en-US"/>
              <a:t>If want to speculate, need to say its mine thoery</a:t>
            </a:r>
          </a:p>
        </p188:txBody>
      </p188:reply>
    </p188:replyLst>
    <p188:txBody>
      <a:bodyPr/>
      <a:lstStyle/>
      <a:p>
        <a:r>
          <a:rPr lang="en-US"/>
          <a:t>Should I give a reason why? (I don’t think we really know why, if we did, this would probably be less of an issue lol)</a:t>
        </a:r>
      </a:p>
    </p188:txBody>
  </p188:cm>
</p188:cmLst>
</file>

<file path=ppt/comments/modernComment_110_78F85CB.xml><?xml version="1.0" encoding="utf-8"?>
<p188:cmLst xmlns:a="http://schemas.openxmlformats.org/drawingml/2006/main" xmlns:r="http://schemas.openxmlformats.org/officeDocument/2006/relationships" xmlns:p188="http://schemas.microsoft.com/office/powerpoint/2018/8/main">
  <p188:cm id="{243D7A26-6015-43C7-8535-BDE03A11972D}" authorId="{4B680F9F-2357-160D-3022-3A6DEB6369BF}" status="resolved" created="2025-11-10T19:52:02.969" complete="100000">
    <ac:deMkLst xmlns:ac="http://schemas.microsoft.com/office/drawing/2013/main/command">
      <pc:docMk xmlns:pc="http://schemas.microsoft.com/office/powerpoint/2013/main/command"/>
      <pc:sldMk xmlns:pc="http://schemas.microsoft.com/office/powerpoint/2013/main/command" cId="126846411" sldId="272"/>
      <ac:picMk id="2050" creationId="{E2FF8546-7819-BD25-5ECE-A04C57E617CC}"/>
    </ac:deMkLst>
    <p188:txBody>
      <a:bodyPr/>
      <a:lstStyle/>
      <a:p>
        <a:r>
          <a:rPr lang="en-US"/>
          <a:t>Cite 3 images</a:t>
        </a:r>
      </a:p>
    </p188:txBody>
  </p188:cm>
  <p188:cm id="{240F9C2D-35D1-4556-AD38-812B372B22A6}" authorId="{4B680F9F-2357-160D-3022-3A6DEB6369BF}" status="resolved" created="2025-11-11T03:21:08.472" complete="100000">
    <pc:sldMkLst xmlns:pc="http://schemas.microsoft.com/office/powerpoint/2013/main/command">
      <pc:docMk/>
      <pc:sldMk cId="126846411" sldId="272"/>
    </pc:sldMkLst>
    <p188:txBody>
      <a:bodyPr/>
      <a:lstStyle/>
      <a:p>
        <a:r>
          <a:rPr lang="en-US"/>
          <a:t>Need to fix order of bullet points</a:t>
        </a:r>
      </a:p>
    </p188:txBody>
  </p188:cm>
</p188:cmLst>
</file>

<file path=ppt/comments/modernComment_111_6006A2D1.xml><?xml version="1.0" encoding="utf-8"?>
<p188:cmLst xmlns:a="http://schemas.openxmlformats.org/drawingml/2006/main" xmlns:r="http://schemas.openxmlformats.org/officeDocument/2006/relationships" xmlns:p188="http://schemas.microsoft.com/office/powerpoint/2018/8/main">
  <p188:cm id="{891D1281-25FA-480A-A338-BB4970B85263}" authorId="{4B680F9F-2357-160D-3022-3A6DEB6369BF}" created="2025-11-10T20:59:26.651">
    <ac:deMkLst xmlns:ac="http://schemas.microsoft.com/office/drawing/2013/main/command">
      <pc:docMk xmlns:pc="http://schemas.microsoft.com/office/powerpoint/2013/main/command"/>
      <pc:sldMk xmlns:pc="http://schemas.microsoft.com/office/powerpoint/2013/main/command" cId="1611047633" sldId="273"/>
      <ac:spMk id="3" creationId="{A6B9F05B-444D-9C0F-2859-702058F0E9E5}"/>
    </ac:deMkLst>
    <p188:txBody>
      <a:bodyPr/>
      <a:lstStyle/>
      <a:p>
        <a:r>
          <a:rPr lang="en-US"/>
          <a:t>Grammar?</a:t>
        </a:r>
      </a:p>
    </p188:txBody>
  </p188:cm>
</p188:cmLst>
</file>

<file path=ppt/comments/modernComment_114_3682B57D.xml><?xml version="1.0" encoding="utf-8"?>
<p188:cmLst xmlns:a="http://schemas.openxmlformats.org/drawingml/2006/main" xmlns:r="http://schemas.openxmlformats.org/officeDocument/2006/relationships" xmlns:p188="http://schemas.microsoft.com/office/powerpoint/2018/8/main">
  <p188:cm id="{949DE0F3-C988-494D-A7F5-A8846E962D3C}" authorId="{4B680F9F-2357-160D-3022-3A6DEB6369BF}" status="resolved" created="2025-11-10T18:15:23.537" complete="100000">
    <ac:deMkLst xmlns:ac="http://schemas.microsoft.com/office/drawing/2013/main/command">
      <pc:docMk xmlns:pc="http://schemas.microsoft.com/office/powerpoint/2013/main/command"/>
      <pc:sldMk xmlns:pc="http://schemas.microsoft.com/office/powerpoint/2013/main/command" cId="914535805" sldId="276"/>
      <ac:grpSpMk id="17" creationId="{A0050EA4-00D7-6652-5583-000CA74D67A9}"/>
    </ac:deMkLst>
    <p188:txBody>
      <a:bodyPr/>
      <a:lstStyle/>
      <a:p>
        <a:r>
          <a:rPr lang="en-US"/>
          <a:t>Change with examples from dataset? Also cite</a:t>
        </a:r>
      </a:p>
    </p188:txBody>
  </p188:cm>
</p188:cmLst>
</file>

<file path=ppt/comments/modernComment_117_4D5F21E8.xml><?xml version="1.0" encoding="utf-8"?>
<p188:cmLst xmlns:a="http://schemas.openxmlformats.org/drawingml/2006/main" xmlns:r="http://schemas.openxmlformats.org/officeDocument/2006/relationships" xmlns:p188="http://schemas.microsoft.com/office/powerpoint/2018/8/main">
  <p188:cm id="{155D6F7E-1FDA-4452-9805-E735FA3D18BB}" authorId="{4B680F9F-2357-160D-3022-3A6DEB6369BF}" status="resolved" created="2025-11-10T22:21:50.538" complete="100000">
    <ac:txMkLst xmlns:ac="http://schemas.microsoft.com/office/drawing/2013/main/command">
      <pc:docMk xmlns:pc="http://schemas.microsoft.com/office/powerpoint/2013/main/command"/>
      <pc:sldMk xmlns:pc="http://schemas.microsoft.com/office/powerpoint/2013/main/command" cId="1298080232" sldId="279"/>
      <ac:spMk id="3" creationId="{FBBD7524-0073-77EA-60CC-06A9D51B4675}"/>
      <ac:txMk cp="109" len="47">
        <ac:context len="254" hash="2346284956"/>
      </ac:txMk>
    </ac:txMkLst>
    <p188:pos x="7146834" y="1013580"/>
    <p188:txBody>
      <a:bodyPr/>
      <a:lstStyle/>
      <a:p>
        <a:r>
          <a:rPr lang="en-US"/>
          <a:t>Too much text?</a:t>
        </a:r>
      </a:p>
    </p188:txBody>
  </p188:cm>
</p188:cmLst>
</file>

<file path=ppt/comments/modernComment_119_8333FDA1.xml><?xml version="1.0" encoding="utf-8"?>
<p188:cmLst xmlns:a="http://schemas.openxmlformats.org/drawingml/2006/main" xmlns:r="http://schemas.openxmlformats.org/officeDocument/2006/relationships" xmlns:p188="http://schemas.microsoft.com/office/powerpoint/2018/8/main">
  <p188:cm id="{5046244F-7357-4A77-9BF1-9E2450F9610C}" authorId="{4B680F9F-2357-160D-3022-3A6DEB6369BF}" status="resolved" created="2025-11-10T18:35:41.971" complete="100000">
    <ac:deMkLst xmlns:ac="http://schemas.microsoft.com/office/drawing/2013/main/command">
      <pc:docMk xmlns:pc="http://schemas.microsoft.com/office/powerpoint/2013/main/command"/>
      <pc:sldMk xmlns:pc="http://schemas.microsoft.com/office/powerpoint/2013/main/command" cId="2201222561" sldId="281"/>
      <ac:spMk id="179" creationId="{97F3B68A-047F-A728-8966-7BD410251A5D}"/>
    </ac:deMkLst>
    <p188:txBody>
      <a:bodyPr/>
      <a:lstStyle/>
      <a:p>
        <a:r>
          <a:rPr lang="en-US"/>
          <a:t>cite</a:t>
        </a:r>
      </a:p>
    </p188:txBody>
  </p188:cm>
  <p188:cm id="{47F39183-5FC6-4C98-92E7-A44F903BC1D3}" authorId="{4B680F9F-2357-160D-3022-3A6DEB6369BF}" created="2025-11-10T22:15:59.199">
    <ac:deMkLst xmlns:ac="http://schemas.microsoft.com/office/drawing/2013/main/command">
      <pc:docMk xmlns:pc="http://schemas.microsoft.com/office/powerpoint/2013/main/command"/>
      <pc:sldMk xmlns:pc="http://schemas.microsoft.com/office/powerpoint/2013/main/command" cId="2201222561" sldId="281"/>
      <ac:spMk id="43" creationId="{6C870AA0-E8CC-8EEB-2101-2A98386A45F6}"/>
    </ac:deMkLst>
    <p188:txBody>
      <a:bodyPr/>
      <a:lstStyle/>
      <a:p>
        <a:r>
          <a:rPr lang="en-US"/>
          <a:t>I never comment on why these are converted to binary...</a:t>
        </a:r>
      </a:p>
    </p188:txBody>
  </p188:cm>
</p188:cmLst>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4D2447-8DA2-40CE-B609-2840ECB8BD77}"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4B0FB17-AA5B-4EE2-A805-A7F170F897DB}">
      <dgm:prSet/>
      <dgm:spPr/>
      <dgm:t>
        <a:bodyPr/>
        <a:lstStyle/>
        <a:p>
          <a:r>
            <a:rPr lang="en-US" dirty="0"/>
            <a:t>Defined as: the process of extracting text from images</a:t>
          </a:r>
        </a:p>
      </dgm:t>
    </dgm:pt>
    <dgm:pt modelId="{24591186-8D66-4345-A0C6-795097E48F7D}" type="parTrans" cxnId="{13AF9D9B-3D5F-457E-9D6B-C7B8BA10BECF}">
      <dgm:prSet/>
      <dgm:spPr/>
      <dgm:t>
        <a:bodyPr/>
        <a:lstStyle/>
        <a:p>
          <a:endParaRPr lang="en-US"/>
        </a:p>
      </dgm:t>
    </dgm:pt>
    <dgm:pt modelId="{29094C9C-E511-493F-A5E9-E53E23E4E25E}" type="sibTrans" cxnId="{13AF9D9B-3D5F-457E-9D6B-C7B8BA10BECF}">
      <dgm:prSet/>
      <dgm:spPr/>
      <dgm:t>
        <a:bodyPr/>
        <a:lstStyle/>
        <a:p>
          <a:endParaRPr lang="en-US"/>
        </a:p>
      </dgm:t>
    </dgm:pt>
    <dgm:pt modelId="{D2746214-6829-437A-ACC6-AA8D957E9637}">
      <dgm:prSet/>
      <dgm:spPr/>
      <dgm:t>
        <a:bodyPr/>
        <a:lstStyle/>
        <a:p>
          <a:r>
            <a:rPr lang="en-US" dirty="0"/>
            <a:t>OCR </a:t>
          </a:r>
          <a:r>
            <a:rPr lang="en-US"/>
            <a:t>model is something </a:t>
          </a:r>
          <a:r>
            <a:rPr lang="en-US" dirty="0"/>
            <a:t>performing this process</a:t>
          </a:r>
        </a:p>
      </dgm:t>
    </dgm:pt>
    <dgm:pt modelId="{7A1B8A38-7BCF-4B41-BE5C-3E099E72338D}" type="parTrans" cxnId="{8D2CF7DE-9681-41EB-A24E-2946169DEEFE}">
      <dgm:prSet/>
      <dgm:spPr/>
      <dgm:t>
        <a:bodyPr/>
        <a:lstStyle/>
        <a:p>
          <a:endParaRPr lang="en-US"/>
        </a:p>
      </dgm:t>
    </dgm:pt>
    <dgm:pt modelId="{C4263107-9746-4CAC-9D2D-E01FBDF9A09D}" type="sibTrans" cxnId="{8D2CF7DE-9681-41EB-A24E-2946169DEEFE}">
      <dgm:prSet/>
      <dgm:spPr/>
      <dgm:t>
        <a:bodyPr/>
        <a:lstStyle/>
        <a:p>
          <a:endParaRPr lang="en-US"/>
        </a:p>
      </dgm:t>
    </dgm:pt>
    <dgm:pt modelId="{8F2548C1-3874-4F23-AAFB-E66247AD932E}">
      <dgm:prSet/>
      <dgm:spPr/>
      <dgm:t>
        <a:bodyPr/>
        <a:lstStyle/>
        <a:p>
          <a:r>
            <a:rPr lang="en-US" dirty="0"/>
            <a:t>Useful to digitize scanned documents (for research, digital accessibility, etc.)</a:t>
          </a:r>
        </a:p>
      </dgm:t>
      <dgm:extLst>
        <a:ext uri="{E40237B7-FDA0-4F09-8148-C483321AD2D9}">
          <dgm14:cNvPr xmlns:dgm14="http://schemas.microsoft.com/office/drawing/2010/diagram" id="0" name="" descr="Defined as the process of extracting text from images. OCR models are things that perform this process. Useful to digitize scanned documents. Experiences reduced accuracy on certain documents.">
            <a:extLst>
              <a:ext uri="{C183D7F6-B498-43B3-948B-1728B52AA6E4}">
                <adec:decorative xmlns:adec="http://schemas.microsoft.com/office/drawing/2017/decorative" val="0"/>
              </a:ext>
            </a:extLst>
          </dgm14:cNvPr>
        </a:ext>
      </dgm:extLst>
    </dgm:pt>
    <dgm:pt modelId="{6AE1E7CF-9B12-4DE5-BEBC-243594A64EA1}" type="parTrans" cxnId="{F7B961A3-30A2-4E5E-A79B-ED4C9FE85CAA}">
      <dgm:prSet/>
      <dgm:spPr/>
      <dgm:t>
        <a:bodyPr/>
        <a:lstStyle/>
        <a:p>
          <a:endParaRPr lang="en-US"/>
        </a:p>
      </dgm:t>
    </dgm:pt>
    <dgm:pt modelId="{955B4729-E23D-4A47-9DAF-6F0425761885}" type="sibTrans" cxnId="{F7B961A3-30A2-4E5E-A79B-ED4C9FE85CAA}">
      <dgm:prSet/>
      <dgm:spPr/>
      <dgm:t>
        <a:bodyPr/>
        <a:lstStyle/>
        <a:p>
          <a:endParaRPr lang="en-US"/>
        </a:p>
      </dgm:t>
    </dgm:pt>
    <dgm:pt modelId="{8F2F2609-F5BB-426F-BE0D-AAF37255DF4E}">
      <dgm:prSet/>
      <dgm:spPr/>
      <dgm:t>
        <a:bodyPr/>
        <a:lstStyle/>
        <a:p>
          <a:r>
            <a:rPr lang="en-US" dirty="0"/>
            <a:t>Reduced accuracy on certain documents</a:t>
          </a:r>
        </a:p>
      </dgm:t>
    </dgm:pt>
    <dgm:pt modelId="{171EAA95-859C-4D52-BAE9-0E99DE3297AA}" type="parTrans" cxnId="{0C078CB1-C97C-47F3-B27E-AF91914F5BC6}">
      <dgm:prSet/>
      <dgm:spPr/>
      <dgm:t>
        <a:bodyPr/>
        <a:lstStyle/>
        <a:p>
          <a:endParaRPr lang="en-US"/>
        </a:p>
      </dgm:t>
    </dgm:pt>
    <dgm:pt modelId="{63772858-E812-40E2-950B-5742455E5DA4}" type="sibTrans" cxnId="{0C078CB1-C97C-47F3-B27E-AF91914F5BC6}">
      <dgm:prSet/>
      <dgm:spPr/>
      <dgm:t>
        <a:bodyPr/>
        <a:lstStyle/>
        <a:p>
          <a:endParaRPr lang="en-US"/>
        </a:p>
      </dgm:t>
    </dgm:pt>
    <dgm:pt modelId="{FD160CEC-2919-4DAC-A776-218BDAFBAC66}" type="pres">
      <dgm:prSet presAssocID="{154D2447-8DA2-40CE-B609-2840ECB8BD77}" presName="linear" presStyleCnt="0">
        <dgm:presLayoutVars>
          <dgm:animLvl val="lvl"/>
          <dgm:resizeHandles val="exact"/>
        </dgm:presLayoutVars>
      </dgm:prSet>
      <dgm:spPr/>
    </dgm:pt>
    <dgm:pt modelId="{AF842E81-68C4-405F-BD86-37042FF638B9}" type="pres">
      <dgm:prSet presAssocID="{44B0FB17-AA5B-4EE2-A805-A7F170F897DB}" presName="parentText" presStyleLbl="node1" presStyleIdx="0" presStyleCnt="4">
        <dgm:presLayoutVars>
          <dgm:chMax val="0"/>
          <dgm:bulletEnabled val="1"/>
        </dgm:presLayoutVars>
      </dgm:prSet>
      <dgm:spPr/>
    </dgm:pt>
    <dgm:pt modelId="{E36AA84C-B223-4295-A128-D99F6A21E166}" type="pres">
      <dgm:prSet presAssocID="{29094C9C-E511-493F-A5E9-E53E23E4E25E}" presName="spacer" presStyleCnt="0"/>
      <dgm:spPr/>
    </dgm:pt>
    <dgm:pt modelId="{7866B22F-41A4-4EAB-AE5E-E04F2D351BA4}" type="pres">
      <dgm:prSet presAssocID="{D2746214-6829-437A-ACC6-AA8D957E9637}" presName="parentText" presStyleLbl="node1" presStyleIdx="1" presStyleCnt="4">
        <dgm:presLayoutVars>
          <dgm:chMax val="0"/>
          <dgm:bulletEnabled val="1"/>
        </dgm:presLayoutVars>
      </dgm:prSet>
      <dgm:spPr/>
    </dgm:pt>
    <dgm:pt modelId="{1F74EA36-1845-4354-8C56-9FC60F26CBA6}" type="pres">
      <dgm:prSet presAssocID="{C4263107-9746-4CAC-9D2D-E01FBDF9A09D}" presName="spacer" presStyleCnt="0"/>
      <dgm:spPr/>
    </dgm:pt>
    <dgm:pt modelId="{D19A195F-A8A0-4995-8F32-6445FF0C4A6F}" type="pres">
      <dgm:prSet presAssocID="{8F2548C1-3874-4F23-AAFB-E66247AD932E}" presName="parentText" presStyleLbl="node1" presStyleIdx="2" presStyleCnt="4">
        <dgm:presLayoutVars>
          <dgm:chMax val="0"/>
          <dgm:bulletEnabled val="1"/>
        </dgm:presLayoutVars>
      </dgm:prSet>
      <dgm:spPr/>
    </dgm:pt>
    <dgm:pt modelId="{EC9451B7-B68A-45F3-ABFF-C174B51558A8}" type="pres">
      <dgm:prSet presAssocID="{955B4729-E23D-4A47-9DAF-6F0425761885}" presName="spacer" presStyleCnt="0"/>
      <dgm:spPr/>
    </dgm:pt>
    <dgm:pt modelId="{CEEB7F66-6CF1-40B0-91E7-FCE5A3CC5151}" type="pres">
      <dgm:prSet presAssocID="{8F2F2609-F5BB-426F-BE0D-AAF37255DF4E}" presName="parentText" presStyleLbl="node1" presStyleIdx="3" presStyleCnt="4">
        <dgm:presLayoutVars>
          <dgm:chMax val="0"/>
          <dgm:bulletEnabled val="1"/>
        </dgm:presLayoutVars>
      </dgm:prSet>
      <dgm:spPr/>
    </dgm:pt>
  </dgm:ptLst>
  <dgm:cxnLst>
    <dgm:cxn modelId="{145A491C-D11C-46DF-B973-9D00D0F6FD8B}" type="presOf" srcId="{8F2548C1-3874-4F23-AAFB-E66247AD932E}" destId="{D19A195F-A8A0-4995-8F32-6445FF0C4A6F}" srcOrd="0" destOrd="0" presId="urn:microsoft.com/office/officeart/2005/8/layout/vList2"/>
    <dgm:cxn modelId="{BD805865-5887-469E-862C-A2E81910FD2C}" type="presOf" srcId="{154D2447-8DA2-40CE-B609-2840ECB8BD77}" destId="{FD160CEC-2919-4DAC-A776-218BDAFBAC66}" srcOrd="0" destOrd="0" presId="urn:microsoft.com/office/officeart/2005/8/layout/vList2"/>
    <dgm:cxn modelId="{7C640F7F-3153-4AEF-B867-11EBB6A458A3}" type="presOf" srcId="{8F2F2609-F5BB-426F-BE0D-AAF37255DF4E}" destId="{CEEB7F66-6CF1-40B0-91E7-FCE5A3CC5151}" srcOrd="0" destOrd="0" presId="urn:microsoft.com/office/officeart/2005/8/layout/vList2"/>
    <dgm:cxn modelId="{13AF9D9B-3D5F-457E-9D6B-C7B8BA10BECF}" srcId="{154D2447-8DA2-40CE-B609-2840ECB8BD77}" destId="{44B0FB17-AA5B-4EE2-A805-A7F170F897DB}" srcOrd="0" destOrd="0" parTransId="{24591186-8D66-4345-A0C6-795097E48F7D}" sibTransId="{29094C9C-E511-493F-A5E9-E53E23E4E25E}"/>
    <dgm:cxn modelId="{46BFB69B-4F55-4F54-A51A-63C341681E95}" type="presOf" srcId="{44B0FB17-AA5B-4EE2-A805-A7F170F897DB}" destId="{AF842E81-68C4-405F-BD86-37042FF638B9}" srcOrd="0" destOrd="0" presId="urn:microsoft.com/office/officeart/2005/8/layout/vList2"/>
    <dgm:cxn modelId="{F7B961A3-30A2-4E5E-A79B-ED4C9FE85CAA}" srcId="{154D2447-8DA2-40CE-B609-2840ECB8BD77}" destId="{8F2548C1-3874-4F23-AAFB-E66247AD932E}" srcOrd="2" destOrd="0" parTransId="{6AE1E7CF-9B12-4DE5-BEBC-243594A64EA1}" sibTransId="{955B4729-E23D-4A47-9DAF-6F0425761885}"/>
    <dgm:cxn modelId="{0C078CB1-C97C-47F3-B27E-AF91914F5BC6}" srcId="{154D2447-8DA2-40CE-B609-2840ECB8BD77}" destId="{8F2F2609-F5BB-426F-BE0D-AAF37255DF4E}" srcOrd="3" destOrd="0" parTransId="{171EAA95-859C-4D52-BAE9-0E99DE3297AA}" sibTransId="{63772858-E812-40E2-950B-5742455E5DA4}"/>
    <dgm:cxn modelId="{63B083D6-7EFC-4AAF-9D6C-45358D54752C}" type="presOf" srcId="{D2746214-6829-437A-ACC6-AA8D957E9637}" destId="{7866B22F-41A4-4EAB-AE5E-E04F2D351BA4}" srcOrd="0" destOrd="0" presId="urn:microsoft.com/office/officeart/2005/8/layout/vList2"/>
    <dgm:cxn modelId="{8D2CF7DE-9681-41EB-A24E-2946169DEEFE}" srcId="{154D2447-8DA2-40CE-B609-2840ECB8BD77}" destId="{D2746214-6829-437A-ACC6-AA8D957E9637}" srcOrd="1" destOrd="0" parTransId="{7A1B8A38-7BCF-4B41-BE5C-3E099E72338D}" sibTransId="{C4263107-9746-4CAC-9D2D-E01FBDF9A09D}"/>
    <dgm:cxn modelId="{60B31630-7CA5-4383-A9EC-D229E6BB10AE}" type="presParOf" srcId="{FD160CEC-2919-4DAC-A776-218BDAFBAC66}" destId="{AF842E81-68C4-405F-BD86-37042FF638B9}" srcOrd="0" destOrd="0" presId="urn:microsoft.com/office/officeart/2005/8/layout/vList2"/>
    <dgm:cxn modelId="{92C8D3BF-877A-48D8-9842-9533D1241E6D}" type="presParOf" srcId="{FD160CEC-2919-4DAC-A776-218BDAFBAC66}" destId="{E36AA84C-B223-4295-A128-D99F6A21E166}" srcOrd="1" destOrd="0" presId="urn:microsoft.com/office/officeart/2005/8/layout/vList2"/>
    <dgm:cxn modelId="{74FD9755-BA5A-4DCE-A96A-018103ED5CD3}" type="presParOf" srcId="{FD160CEC-2919-4DAC-A776-218BDAFBAC66}" destId="{7866B22F-41A4-4EAB-AE5E-E04F2D351BA4}" srcOrd="2" destOrd="0" presId="urn:microsoft.com/office/officeart/2005/8/layout/vList2"/>
    <dgm:cxn modelId="{396F2933-194D-44B2-8609-0F60E01DF0DC}" type="presParOf" srcId="{FD160CEC-2919-4DAC-A776-218BDAFBAC66}" destId="{1F74EA36-1845-4354-8C56-9FC60F26CBA6}" srcOrd="3" destOrd="0" presId="urn:microsoft.com/office/officeart/2005/8/layout/vList2"/>
    <dgm:cxn modelId="{9C61561F-4D00-495C-A81E-A9F7E2A6BA5E}" type="presParOf" srcId="{FD160CEC-2919-4DAC-A776-218BDAFBAC66}" destId="{D19A195F-A8A0-4995-8F32-6445FF0C4A6F}" srcOrd="4" destOrd="0" presId="urn:microsoft.com/office/officeart/2005/8/layout/vList2"/>
    <dgm:cxn modelId="{E0B4CF39-FF45-444F-A517-C48966C6925B}" type="presParOf" srcId="{FD160CEC-2919-4DAC-A776-218BDAFBAC66}" destId="{EC9451B7-B68A-45F3-ABFF-C174B51558A8}" srcOrd="5" destOrd="0" presId="urn:microsoft.com/office/officeart/2005/8/layout/vList2"/>
    <dgm:cxn modelId="{E7EC5DBE-EAA0-4A38-9656-867180BC8958}" type="presParOf" srcId="{FD160CEC-2919-4DAC-A776-218BDAFBAC66}" destId="{CEEB7F66-6CF1-40B0-91E7-FCE5A3CC5151}"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AB8235F-0B30-4304-BF84-904E6D8F2000}" type="doc">
      <dgm:prSet loTypeId="urn:microsoft.com/office/officeart/2005/8/layout/hList1" loCatId="list" qsTypeId="urn:microsoft.com/office/officeart/2005/8/quickstyle/simple1" qsCatId="simple" csTypeId="urn:microsoft.com/office/officeart/2005/8/colors/accent2_2" csCatId="accent2" phldr="1"/>
      <dgm:spPr/>
      <dgm:t>
        <a:bodyPr/>
        <a:lstStyle/>
        <a:p>
          <a:endParaRPr lang="en-US"/>
        </a:p>
      </dgm:t>
    </dgm:pt>
    <dgm:pt modelId="{F342EE15-B18D-4DDF-B281-DE7D21190F41}">
      <dgm:prSet phldrT="[Text]" phldr="0"/>
      <dgm:spPr/>
      <dgm:t>
        <a:bodyPr/>
        <a:lstStyle/>
        <a:p>
          <a:r>
            <a:rPr lang="en-US" dirty="0"/>
            <a:t>Background</a:t>
          </a:r>
        </a:p>
      </dgm:t>
    </dgm:pt>
    <dgm:pt modelId="{1D1520B6-56CE-46E4-9E54-8631B18582D5}" type="parTrans" cxnId="{6A4FF30A-22D2-4D74-96DC-41C6AC08775F}">
      <dgm:prSet/>
      <dgm:spPr/>
      <dgm:t>
        <a:bodyPr/>
        <a:lstStyle/>
        <a:p>
          <a:endParaRPr lang="en-US"/>
        </a:p>
      </dgm:t>
    </dgm:pt>
    <dgm:pt modelId="{63BC0D1D-3356-4A6C-8F5A-A83BD746D56B}" type="sibTrans" cxnId="{6A4FF30A-22D2-4D74-96DC-41C6AC08775F}">
      <dgm:prSet/>
      <dgm:spPr/>
      <dgm:t>
        <a:bodyPr/>
        <a:lstStyle/>
        <a:p>
          <a:endParaRPr lang="en-US"/>
        </a:p>
      </dgm:t>
    </dgm:pt>
    <dgm:pt modelId="{05EDDC4D-6F89-4578-A0D9-C13041F5144A}">
      <dgm:prSet phldrT="[Text]" phldr="0"/>
      <dgm:spPr/>
      <dgm:t>
        <a:bodyPr/>
        <a:lstStyle/>
        <a:p>
          <a:r>
            <a:rPr lang="en-US" dirty="0"/>
            <a:t>What is OCR?</a:t>
          </a:r>
        </a:p>
      </dgm:t>
      <dgm:extLst>
        <a:ext uri="{E40237B7-FDA0-4F09-8148-C483321AD2D9}">
          <dgm14:cNvPr xmlns:dgm14="http://schemas.microsoft.com/office/drawing/2010/diagram" id="0" name="" descr="Background: What is OCR?, Stages of OCR, Methods. Case Study: Introduction, Traits, Results. Conclusion: case study importance, larger picture"/>
        </a:ext>
      </dgm:extLst>
    </dgm:pt>
    <dgm:pt modelId="{65A3A349-9A17-4A2F-AF0B-061F87D0B909}" type="parTrans" cxnId="{C8A23795-6F13-4598-B0D2-A5E81EBA16AF}">
      <dgm:prSet/>
      <dgm:spPr/>
      <dgm:t>
        <a:bodyPr/>
        <a:lstStyle/>
        <a:p>
          <a:endParaRPr lang="en-US"/>
        </a:p>
      </dgm:t>
    </dgm:pt>
    <dgm:pt modelId="{1B903FD5-9A82-4911-8978-5DFC9481873A}" type="sibTrans" cxnId="{C8A23795-6F13-4598-B0D2-A5E81EBA16AF}">
      <dgm:prSet/>
      <dgm:spPr/>
      <dgm:t>
        <a:bodyPr/>
        <a:lstStyle/>
        <a:p>
          <a:endParaRPr lang="en-US"/>
        </a:p>
      </dgm:t>
    </dgm:pt>
    <dgm:pt modelId="{0D4132E1-DDA1-490D-B180-7369E6860F46}">
      <dgm:prSet phldrT="[Text]" phldr="0"/>
      <dgm:spPr/>
      <dgm:t>
        <a:bodyPr/>
        <a:lstStyle/>
        <a:p>
          <a:r>
            <a:rPr lang="en-US" dirty="0"/>
            <a:t>Methods</a:t>
          </a:r>
        </a:p>
      </dgm:t>
    </dgm:pt>
    <dgm:pt modelId="{9C180A0C-AEAF-4240-B927-BBA2EE027CFD}" type="parTrans" cxnId="{183BB7E4-CE5B-4F5A-85B0-232617E1FB58}">
      <dgm:prSet/>
      <dgm:spPr/>
      <dgm:t>
        <a:bodyPr/>
        <a:lstStyle/>
        <a:p>
          <a:endParaRPr lang="en-US"/>
        </a:p>
      </dgm:t>
    </dgm:pt>
    <dgm:pt modelId="{FA7DC36E-4C72-4D8A-89EB-FB9DB7DE5D4E}" type="sibTrans" cxnId="{183BB7E4-CE5B-4F5A-85B0-232617E1FB58}">
      <dgm:prSet/>
      <dgm:spPr/>
      <dgm:t>
        <a:bodyPr/>
        <a:lstStyle/>
        <a:p>
          <a:endParaRPr lang="en-US"/>
        </a:p>
      </dgm:t>
    </dgm:pt>
    <dgm:pt modelId="{0B5F8B83-AC1D-4E05-8B17-45A0F65A4B03}">
      <dgm:prSet phldrT="[Text]" phldr="0"/>
      <dgm:spPr/>
      <dgm:t>
        <a:bodyPr/>
        <a:lstStyle/>
        <a:p>
          <a:r>
            <a:rPr lang="en-US" dirty="0"/>
            <a:t>Case Study</a:t>
          </a:r>
        </a:p>
      </dgm:t>
    </dgm:pt>
    <dgm:pt modelId="{4B1558BD-3C40-4BCB-BAD9-65D31A5AB73B}" type="parTrans" cxnId="{5DA938C3-1EF7-4FE9-9160-7701285AEBDE}">
      <dgm:prSet/>
      <dgm:spPr/>
      <dgm:t>
        <a:bodyPr/>
        <a:lstStyle/>
        <a:p>
          <a:endParaRPr lang="en-US"/>
        </a:p>
      </dgm:t>
    </dgm:pt>
    <dgm:pt modelId="{8627E409-D1FC-4179-8593-F51B829727CA}" type="sibTrans" cxnId="{5DA938C3-1EF7-4FE9-9160-7701285AEBDE}">
      <dgm:prSet/>
      <dgm:spPr/>
      <dgm:t>
        <a:bodyPr/>
        <a:lstStyle/>
        <a:p>
          <a:endParaRPr lang="en-US"/>
        </a:p>
      </dgm:t>
    </dgm:pt>
    <dgm:pt modelId="{DE817FA7-1855-434B-92B6-783029D9F6D5}">
      <dgm:prSet phldrT="[Text]" phldr="0"/>
      <dgm:spPr/>
      <dgm:t>
        <a:bodyPr/>
        <a:lstStyle/>
        <a:p>
          <a:r>
            <a:rPr lang="en-US" dirty="0"/>
            <a:t>Introduction</a:t>
          </a:r>
        </a:p>
      </dgm:t>
    </dgm:pt>
    <dgm:pt modelId="{A75614DD-195D-42E7-95B3-0E9FD4C5B050}" type="parTrans" cxnId="{0E0D8768-16F3-490A-99BA-9BB8C69071A6}">
      <dgm:prSet/>
      <dgm:spPr/>
      <dgm:t>
        <a:bodyPr/>
        <a:lstStyle/>
        <a:p>
          <a:endParaRPr lang="en-US"/>
        </a:p>
      </dgm:t>
    </dgm:pt>
    <dgm:pt modelId="{4F6C6333-C8E8-4124-B3B0-81940A71E976}" type="sibTrans" cxnId="{0E0D8768-16F3-490A-99BA-9BB8C69071A6}">
      <dgm:prSet/>
      <dgm:spPr/>
      <dgm:t>
        <a:bodyPr/>
        <a:lstStyle/>
        <a:p>
          <a:endParaRPr lang="en-US"/>
        </a:p>
      </dgm:t>
    </dgm:pt>
    <dgm:pt modelId="{D2062E49-73E4-4315-A7CB-420ACC16E1BD}">
      <dgm:prSet phldrT="[Text]" phldr="0"/>
      <dgm:spPr/>
      <dgm:t>
        <a:bodyPr/>
        <a:lstStyle/>
        <a:p>
          <a:r>
            <a:rPr lang="en-US" dirty="0"/>
            <a:t>Traits</a:t>
          </a:r>
        </a:p>
      </dgm:t>
    </dgm:pt>
    <dgm:pt modelId="{B30F0F74-F255-4399-839F-89AFB93A75E4}" type="parTrans" cxnId="{4FE8AED4-7165-4883-9E3B-ED0FAC48AB28}">
      <dgm:prSet/>
      <dgm:spPr/>
      <dgm:t>
        <a:bodyPr/>
        <a:lstStyle/>
        <a:p>
          <a:endParaRPr lang="en-US"/>
        </a:p>
      </dgm:t>
    </dgm:pt>
    <dgm:pt modelId="{20FD3111-6476-4342-8207-F34CB887E974}" type="sibTrans" cxnId="{4FE8AED4-7165-4883-9E3B-ED0FAC48AB28}">
      <dgm:prSet/>
      <dgm:spPr/>
      <dgm:t>
        <a:bodyPr/>
        <a:lstStyle/>
        <a:p>
          <a:endParaRPr lang="en-US"/>
        </a:p>
      </dgm:t>
    </dgm:pt>
    <dgm:pt modelId="{1947DDF2-4695-4048-95CA-E36F0709B096}">
      <dgm:prSet phldrT="[Text]" phldr="0"/>
      <dgm:spPr/>
      <dgm:t>
        <a:bodyPr/>
        <a:lstStyle/>
        <a:p>
          <a:r>
            <a:rPr lang="en-US" dirty="0"/>
            <a:t>Conclusion</a:t>
          </a:r>
        </a:p>
      </dgm:t>
    </dgm:pt>
    <dgm:pt modelId="{FD425A83-C596-4578-895D-852BFCDB6FC3}" type="parTrans" cxnId="{244B1876-49E7-4708-9B35-1AA768C22BF1}">
      <dgm:prSet/>
      <dgm:spPr/>
      <dgm:t>
        <a:bodyPr/>
        <a:lstStyle/>
        <a:p>
          <a:endParaRPr lang="en-US"/>
        </a:p>
      </dgm:t>
    </dgm:pt>
    <dgm:pt modelId="{C4E3854D-A806-4CBA-88C6-8408E72F4F42}" type="sibTrans" cxnId="{244B1876-49E7-4708-9B35-1AA768C22BF1}">
      <dgm:prSet/>
      <dgm:spPr/>
      <dgm:t>
        <a:bodyPr/>
        <a:lstStyle/>
        <a:p>
          <a:endParaRPr lang="en-US"/>
        </a:p>
      </dgm:t>
    </dgm:pt>
    <dgm:pt modelId="{87471143-D236-4C00-92C3-43752C1311C6}">
      <dgm:prSet phldrT="[Text]" phldr="0"/>
      <dgm:spPr/>
      <dgm:t>
        <a:bodyPr/>
        <a:lstStyle/>
        <a:p>
          <a:r>
            <a:rPr lang="en-US" dirty="0"/>
            <a:t>Case Study Importance</a:t>
          </a:r>
        </a:p>
      </dgm:t>
    </dgm:pt>
    <dgm:pt modelId="{A31CD880-E6FB-464C-A38F-3E18ADD52F3B}" type="parTrans" cxnId="{9A85FA06-273E-4C51-BEC9-9A35F13FA7DE}">
      <dgm:prSet/>
      <dgm:spPr/>
      <dgm:t>
        <a:bodyPr/>
        <a:lstStyle/>
        <a:p>
          <a:endParaRPr lang="en-US"/>
        </a:p>
      </dgm:t>
    </dgm:pt>
    <dgm:pt modelId="{B4C3FF04-F566-4FD8-B34D-550B39A55842}" type="sibTrans" cxnId="{9A85FA06-273E-4C51-BEC9-9A35F13FA7DE}">
      <dgm:prSet/>
      <dgm:spPr/>
      <dgm:t>
        <a:bodyPr/>
        <a:lstStyle/>
        <a:p>
          <a:endParaRPr lang="en-US"/>
        </a:p>
      </dgm:t>
    </dgm:pt>
    <dgm:pt modelId="{0170B927-1454-4544-9CFC-179CF0947F6F}">
      <dgm:prSet phldrT="[Text]" phldr="0"/>
      <dgm:spPr/>
      <dgm:t>
        <a:bodyPr/>
        <a:lstStyle/>
        <a:p>
          <a:r>
            <a:rPr lang="en-US" dirty="0"/>
            <a:t>Larger Picture</a:t>
          </a:r>
        </a:p>
      </dgm:t>
    </dgm:pt>
    <dgm:pt modelId="{66938F16-5E66-41B5-B174-9D5ECC74B8DE}" type="parTrans" cxnId="{69E7C870-9F4E-4529-A6BA-52161A313F61}">
      <dgm:prSet/>
      <dgm:spPr/>
      <dgm:t>
        <a:bodyPr/>
        <a:lstStyle/>
        <a:p>
          <a:endParaRPr lang="en-US"/>
        </a:p>
      </dgm:t>
    </dgm:pt>
    <dgm:pt modelId="{DBBF2CD4-4D30-4910-B51E-B35BFE2C2165}" type="sibTrans" cxnId="{69E7C870-9F4E-4529-A6BA-52161A313F61}">
      <dgm:prSet/>
      <dgm:spPr/>
      <dgm:t>
        <a:bodyPr/>
        <a:lstStyle/>
        <a:p>
          <a:endParaRPr lang="en-US"/>
        </a:p>
      </dgm:t>
    </dgm:pt>
    <dgm:pt modelId="{1FC32306-7E06-4C98-A17B-6C6DB1B5E4DB}">
      <dgm:prSet phldrT="[Text]" phldr="0"/>
      <dgm:spPr/>
      <dgm:t>
        <a:bodyPr/>
        <a:lstStyle/>
        <a:p>
          <a:r>
            <a:rPr lang="en-US" dirty="0"/>
            <a:t>Stages of OCR</a:t>
          </a:r>
        </a:p>
      </dgm:t>
    </dgm:pt>
    <dgm:pt modelId="{2679567E-E6C0-4CF1-84E7-C8E6E7C78344}" type="parTrans" cxnId="{C70AB33B-EA40-438A-BAC8-42814450E53E}">
      <dgm:prSet/>
      <dgm:spPr/>
      <dgm:t>
        <a:bodyPr/>
        <a:lstStyle/>
        <a:p>
          <a:endParaRPr lang="en-US"/>
        </a:p>
      </dgm:t>
    </dgm:pt>
    <dgm:pt modelId="{9DB2DA53-834B-40BC-8AB5-C8DEE07929D3}" type="sibTrans" cxnId="{C70AB33B-EA40-438A-BAC8-42814450E53E}">
      <dgm:prSet/>
      <dgm:spPr/>
      <dgm:t>
        <a:bodyPr/>
        <a:lstStyle/>
        <a:p>
          <a:endParaRPr lang="en-US"/>
        </a:p>
      </dgm:t>
    </dgm:pt>
    <dgm:pt modelId="{9879DD27-44FB-483B-843B-18F634693459}">
      <dgm:prSet phldrT="[Text]" phldr="0"/>
      <dgm:spPr/>
      <dgm:t>
        <a:bodyPr/>
        <a:lstStyle/>
        <a:p>
          <a:r>
            <a:rPr lang="en-US" dirty="0"/>
            <a:t>Results</a:t>
          </a:r>
        </a:p>
      </dgm:t>
    </dgm:pt>
    <dgm:pt modelId="{F9699004-0064-470B-B594-7C1A82ED4942}" type="parTrans" cxnId="{481572CC-CDB3-4D36-ACB4-324C6E535274}">
      <dgm:prSet/>
      <dgm:spPr/>
      <dgm:t>
        <a:bodyPr/>
        <a:lstStyle/>
        <a:p>
          <a:endParaRPr lang="en-US"/>
        </a:p>
      </dgm:t>
    </dgm:pt>
    <dgm:pt modelId="{7AD1F6D3-4061-4582-8E68-478B3434CD80}" type="sibTrans" cxnId="{481572CC-CDB3-4D36-ACB4-324C6E535274}">
      <dgm:prSet/>
      <dgm:spPr/>
      <dgm:t>
        <a:bodyPr/>
        <a:lstStyle/>
        <a:p>
          <a:endParaRPr lang="en-US"/>
        </a:p>
      </dgm:t>
    </dgm:pt>
    <dgm:pt modelId="{29013A61-684A-456D-B3AF-50ECF8708A3D}" type="pres">
      <dgm:prSet presAssocID="{2AB8235F-0B30-4304-BF84-904E6D8F2000}" presName="Name0" presStyleCnt="0">
        <dgm:presLayoutVars>
          <dgm:dir/>
          <dgm:animLvl val="lvl"/>
          <dgm:resizeHandles val="exact"/>
        </dgm:presLayoutVars>
      </dgm:prSet>
      <dgm:spPr/>
    </dgm:pt>
    <dgm:pt modelId="{90609001-EB8C-4E52-8239-A564B4F0F9D0}" type="pres">
      <dgm:prSet presAssocID="{F342EE15-B18D-4DDF-B281-DE7D21190F41}" presName="composite" presStyleCnt="0"/>
      <dgm:spPr/>
    </dgm:pt>
    <dgm:pt modelId="{3501214B-B7EE-4A91-A2D9-E8BB9D1BD0A4}" type="pres">
      <dgm:prSet presAssocID="{F342EE15-B18D-4DDF-B281-DE7D21190F41}" presName="parTx" presStyleLbl="alignNode1" presStyleIdx="0" presStyleCnt="3">
        <dgm:presLayoutVars>
          <dgm:chMax val="0"/>
          <dgm:chPref val="0"/>
          <dgm:bulletEnabled val="1"/>
        </dgm:presLayoutVars>
      </dgm:prSet>
      <dgm:spPr/>
    </dgm:pt>
    <dgm:pt modelId="{B75F9EDD-FB6D-4967-AB54-6B315BCE5ED9}" type="pres">
      <dgm:prSet presAssocID="{F342EE15-B18D-4DDF-B281-DE7D21190F41}" presName="desTx" presStyleLbl="alignAccFollowNode1" presStyleIdx="0" presStyleCnt="3">
        <dgm:presLayoutVars>
          <dgm:bulletEnabled val="1"/>
        </dgm:presLayoutVars>
      </dgm:prSet>
      <dgm:spPr/>
    </dgm:pt>
    <dgm:pt modelId="{2B456C2D-2328-439C-9744-882E0377960F}" type="pres">
      <dgm:prSet presAssocID="{63BC0D1D-3356-4A6C-8F5A-A83BD746D56B}" presName="space" presStyleCnt="0"/>
      <dgm:spPr/>
    </dgm:pt>
    <dgm:pt modelId="{13AC7033-62BB-4045-ABB4-93986F9F6FA1}" type="pres">
      <dgm:prSet presAssocID="{0B5F8B83-AC1D-4E05-8B17-45A0F65A4B03}" presName="composite" presStyleCnt="0"/>
      <dgm:spPr/>
    </dgm:pt>
    <dgm:pt modelId="{39AB16C7-B501-432A-9B86-C2CBF535D0C7}" type="pres">
      <dgm:prSet presAssocID="{0B5F8B83-AC1D-4E05-8B17-45A0F65A4B03}" presName="parTx" presStyleLbl="alignNode1" presStyleIdx="1" presStyleCnt="3">
        <dgm:presLayoutVars>
          <dgm:chMax val="0"/>
          <dgm:chPref val="0"/>
          <dgm:bulletEnabled val="1"/>
        </dgm:presLayoutVars>
      </dgm:prSet>
      <dgm:spPr/>
    </dgm:pt>
    <dgm:pt modelId="{C427DE9A-8276-4EB0-8915-844949DA2C89}" type="pres">
      <dgm:prSet presAssocID="{0B5F8B83-AC1D-4E05-8B17-45A0F65A4B03}" presName="desTx" presStyleLbl="alignAccFollowNode1" presStyleIdx="1" presStyleCnt="3">
        <dgm:presLayoutVars>
          <dgm:bulletEnabled val="1"/>
        </dgm:presLayoutVars>
      </dgm:prSet>
      <dgm:spPr/>
    </dgm:pt>
    <dgm:pt modelId="{02F9EB52-8272-4445-BF94-CED542237606}" type="pres">
      <dgm:prSet presAssocID="{8627E409-D1FC-4179-8593-F51B829727CA}" presName="space" presStyleCnt="0"/>
      <dgm:spPr/>
    </dgm:pt>
    <dgm:pt modelId="{1F381F97-E3DA-47BD-A873-CAF29B75BBCF}" type="pres">
      <dgm:prSet presAssocID="{1947DDF2-4695-4048-95CA-E36F0709B096}" presName="composite" presStyleCnt="0"/>
      <dgm:spPr/>
    </dgm:pt>
    <dgm:pt modelId="{3FC14125-2B73-466E-909C-CC77E7899392}" type="pres">
      <dgm:prSet presAssocID="{1947DDF2-4695-4048-95CA-E36F0709B096}" presName="parTx" presStyleLbl="alignNode1" presStyleIdx="2" presStyleCnt="3">
        <dgm:presLayoutVars>
          <dgm:chMax val="0"/>
          <dgm:chPref val="0"/>
          <dgm:bulletEnabled val="1"/>
        </dgm:presLayoutVars>
      </dgm:prSet>
      <dgm:spPr/>
    </dgm:pt>
    <dgm:pt modelId="{C9B4F614-3A6F-4C78-A652-8369532D1135}" type="pres">
      <dgm:prSet presAssocID="{1947DDF2-4695-4048-95CA-E36F0709B096}" presName="desTx" presStyleLbl="alignAccFollowNode1" presStyleIdx="2" presStyleCnt="3">
        <dgm:presLayoutVars>
          <dgm:bulletEnabled val="1"/>
        </dgm:presLayoutVars>
      </dgm:prSet>
      <dgm:spPr/>
    </dgm:pt>
  </dgm:ptLst>
  <dgm:cxnLst>
    <dgm:cxn modelId="{147E5705-F1BA-4CF0-9583-82A69133F8AB}" type="presOf" srcId="{1947DDF2-4695-4048-95CA-E36F0709B096}" destId="{3FC14125-2B73-466E-909C-CC77E7899392}" srcOrd="0" destOrd="0" presId="urn:microsoft.com/office/officeart/2005/8/layout/hList1"/>
    <dgm:cxn modelId="{9A85FA06-273E-4C51-BEC9-9A35F13FA7DE}" srcId="{1947DDF2-4695-4048-95CA-E36F0709B096}" destId="{87471143-D236-4C00-92C3-43752C1311C6}" srcOrd="0" destOrd="0" parTransId="{A31CD880-E6FB-464C-A38F-3E18ADD52F3B}" sibTransId="{B4C3FF04-F566-4FD8-B34D-550B39A55842}"/>
    <dgm:cxn modelId="{6A4FF30A-22D2-4D74-96DC-41C6AC08775F}" srcId="{2AB8235F-0B30-4304-BF84-904E6D8F2000}" destId="{F342EE15-B18D-4DDF-B281-DE7D21190F41}" srcOrd="0" destOrd="0" parTransId="{1D1520B6-56CE-46E4-9E54-8631B18582D5}" sibTransId="{63BC0D1D-3356-4A6C-8F5A-A83BD746D56B}"/>
    <dgm:cxn modelId="{A87B4024-DC28-4BA8-B1D8-B2AA3DCC8D93}" type="presOf" srcId="{0D4132E1-DDA1-490D-B180-7369E6860F46}" destId="{B75F9EDD-FB6D-4967-AB54-6B315BCE5ED9}" srcOrd="0" destOrd="2" presId="urn:microsoft.com/office/officeart/2005/8/layout/hList1"/>
    <dgm:cxn modelId="{C70AB33B-EA40-438A-BAC8-42814450E53E}" srcId="{F342EE15-B18D-4DDF-B281-DE7D21190F41}" destId="{1FC32306-7E06-4C98-A17B-6C6DB1B5E4DB}" srcOrd="1" destOrd="0" parTransId="{2679567E-E6C0-4CF1-84E7-C8E6E7C78344}" sibTransId="{9DB2DA53-834B-40BC-8AB5-C8DEE07929D3}"/>
    <dgm:cxn modelId="{50D4415C-E88C-404F-8D02-7F5679E86533}" type="presOf" srcId="{1FC32306-7E06-4C98-A17B-6C6DB1B5E4DB}" destId="{B75F9EDD-FB6D-4967-AB54-6B315BCE5ED9}" srcOrd="0" destOrd="1" presId="urn:microsoft.com/office/officeart/2005/8/layout/hList1"/>
    <dgm:cxn modelId="{0E0D8768-16F3-490A-99BA-9BB8C69071A6}" srcId="{0B5F8B83-AC1D-4E05-8B17-45A0F65A4B03}" destId="{DE817FA7-1855-434B-92B6-783029D9F6D5}" srcOrd="0" destOrd="0" parTransId="{A75614DD-195D-42E7-95B3-0E9FD4C5B050}" sibTransId="{4F6C6333-C8E8-4124-B3B0-81940A71E976}"/>
    <dgm:cxn modelId="{AF9F544E-CE0E-4A37-962E-E84461A04C5C}" type="presOf" srcId="{DE817FA7-1855-434B-92B6-783029D9F6D5}" destId="{C427DE9A-8276-4EB0-8915-844949DA2C89}" srcOrd="0" destOrd="0" presId="urn:microsoft.com/office/officeart/2005/8/layout/hList1"/>
    <dgm:cxn modelId="{69E7C870-9F4E-4529-A6BA-52161A313F61}" srcId="{1947DDF2-4695-4048-95CA-E36F0709B096}" destId="{0170B927-1454-4544-9CFC-179CF0947F6F}" srcOrd="1" destOrd="0" parTransId="{66938F16-5E66-41B5-B174-9D5ECC74B8DE}" sibTransId="{DBBF2CD4-4D30-4910-B51E-B35BFE2C2165}"/>
    <dgm:cxn modelId="{931AD751-2F38-4791-8345-ABC09549DF23}" type="presOf" srcId="{F342EE15-B18D-4DDF-B281-DE7D21190F41}" destId="{3501214B-B7EE-4A91-A2D9-E8BB9D1BD0A4}" srcOrd="0" destOrd="0" presId="urn:microsoft.com/office/officeart/2005/8/layout/hList1"/>
    <dgm:cxn modelId="{244B1876-49E7-4708-9B35-1AA768C22BF1}" srcId="{2AB8235F-0B30-4304-BF84-904E6D8F2000}" destId="{1947DDF2-4695-4048-95CA-E36F0709B096}" srcOrd="2" destOrd="0" parTransId="{FD425A83-C596-4578-895D-852BFCDB6FC3}" sibTransId="{C4E3854D-A806-4CBA-88C6-8408E72F4F42}"/>
    <dgm:cxn modelId="{21B8F356-CE84-4BD2-936E-679AA33BF8CB}" type="presOf" srcId="{9879DD27-44FB-483B-843B-18F634693459}" destId="{C427DE9A-8276-4EB0-8915-844949DA2C89}" srcOrd="0" destOrd="2" presId="urn:microsoft.com/office/officeart/2005/8/layout/hList1"/>
    <dgm:cxn modelId="{C8A23795-6F13-4598-B0D2-A5E81EBA16AF}" srcId="{F342EE15-B18D-4DDF-B281-DE7D21190F41}" destId="{05EDDC4D-6F89-4578-A0D9-C13041F5144A}" srcOrd="0" destOrd="0" parTransId="{65A3A349-9A17-4A2F-AF0B-061F87D0B909}" sibTransId="{1B903FD5-9A82-4911-8978-5DFC9481873A}"/>
    <dgm:cxn modelId="{80CB059C-3D41-4B23-9E7C-1181D4507D9F}" type="presOf" srcId="{0170B927-1454-4544-9CFC-179CF0947F6F}" destId="{C9B4F614-3A6F-4C78-A652-8369532D1135}" srcOrd="0" destOrd="1" presId="urn:microsoft.com/office/officeart/2005/8/layout/hList1"/>
    <dgm:cxn modelId="{2ABF34AE-1B6F-4629-95C9-1467B8A1CABC}" type="presOf" srcId="{87471143-D236-4C00-92C3-43752C1311C6}" destId="{C9B4F614-3A6F-4C78-A652-8369532D1135}" srcOrd="0" destOrd="0" presId="urn:microsoft.com/office/officeart/2005/8/layout/hList1"/>
    <dgm:cxn modelId="{5DA938C3-1EF7-4FE9-9160-7701285AEBDE}" srcId="{2AB8235F-0B30-4304-BF84-904E6D8F2000}" destId="{0B5F8B83-AC1D-4E05-8B17-45A0F65A4B03}" srcOrd="1" destOrd="0" parTransId="{4B1558BD-3C40-4BCB-BAD9-65D31A5AB73B}" sibTransId="{8627E409-D1FC-4179-8593-F51B829727CA}"/>
    <dgm:cxn modelId="{B6A56BCA-B689-4D5A-80E2-808DB7E87EF9}" type="presOf" srcId="{05EDDC4D-6F89-4578-A0D9-C13041F5144A}" destId="{B75F9EDD-FB6D-4967-AB54-6B315BCE5ED9}" srcOrd="0" destOrd="0" presId="urn:microsoft.com/office/officeart/2005/8/layout/hList1"/>
    <dgm:cxn modelId="{481572CC-CDB3-4D36-ACB4-324C6E535274}" srcId="{0B5F8B83-AC1D-4E05-8B17-45A0F65A4B03}" destId="{9879DD27-44FB-483B-843B-18F634693459}" srcOrd="2" destOrd="0" parTransId="{F9699004-0064-470B-B594-7C1A82ED4942}" sibTransId="{7AD1F6D3-4061-4582-8E68-478B3434CD80}"/>
    <dgm:cxn modelId="{4FE8AED4-7165-4883-9E3B-ED0FAC48AB28}" srcId="{0B5F8B83-AC1D-4E05-8B17-45A0F65A4B03}" destId="{D2062E49-73E4-4315-A7CB-420ACC16E1BD}" srcOrd="1" destOrd="0" parTransId="{B30F0F74-F255-4399-839F-89AFB93A75E4}" sibTransId="{20FD3111-6476-4342-8207-F34CB887E974}"/>
    <dgm:cxn modelId="{1BE015D7-3CFF-4C2C-A3B4-CBF5E58AA71B}" type="presOf" srcId="{0B5F8B83-AC1D-4E05-8B17-45A0F65A4B03}" destId="{39AB16C7-B501-432A-9B86-C2CBF535D0C7}" srcOrd="0" destOrd="0" presId="urn:microsoft.com/office/officeart/2005/8/layout/hList1"/>
    <dgm:cxn modelId="{183BB7E4-CE5B-4F5A-85B0-232617E1FB58}" srcId="{F342EE15-B18D-4DDF-B281-DE7D21190F41}" destId="{0D4132E1-DDA1-490D-B180-7369E6860F46}" srcOrd="2" destOrd="0" parTransId="{9C180A0C-AEAF-4240-B927-BBA2EE027CFD}" sibTransId="{FA7DC36E-4C72-4D8A-89EB-FB9DB7DE5D4E}"/>
    <dgm:cxn modelId="{6491B9F8-6FFA-49A3-A93B-868097693EF3}" type="presOf" srcId="{2AB8235F-0B30-4304-BF84-904E6D8F2000}" destId="{29013A61-684A-456D-B3AF-50ECF8708A3D}" srcOrd="0" destOrd="0" presId="urn:microsoft.com/office/officeart/2005/8/layout/hList1"/>
    <dgm:cxn modelId="{C62125FA-B021-4869-9E80-C15916EEED49}" type="presOf" srcId="{D2062E49-73E4-4315-A7CB-420ACC16E1BD}" destId="{C427DE9A-8276-4EB0-8915-844949DA2C89}" srcOrd="0" destOrd="1" presId="urn:microsoft.com/office/officeart/2005/8/layout/hList1"/>
    <dgm:cxn modelId="{DBAD33D3-E5FA-40DA-9052-21EB59B0B407}" type="presParOf" srcId="{29013A61-684A-456D-B3AF-50ECF8708A3D}" destId="{90609001-EB8C-4E52-8239-A564B4F0F9D0}" srcOrd="0" destOrd="0" presId="urn:microsoft.com/office/officeart/2005/8/layout/hList1"/>
    <dgm:cxn modelId="{B1E2A702-8C75-43B4-8CB0-7A78802614E1}" type="presParOf" srcId="{90609001-EB8C-4E52-8239-A564B4F0F9D0}" destId="{3501214B-B7EE-4A91-A2D9-E8BB9D1BD0A4}" srcOrd="0" destOrd="0" presId="urn:microsoft.com/office/officeart/2005/8/layout/hList1"/>
    <dgm:cxn modelId="{EFF73716-FB45-4A44-9696-47FAB8A1F659}" type="presParOf" srcId="{90609001-EB8C-4E52-8239-A564B4F0F9D0}" destId="{B75F9EDD-FB6D-4967-AB54-6B315BCE5ED9}" srcOrd="1" destOrd="0" presId="urn:microsoft.com/office/officeart/2005/8/layout/hList1"/>
    <dgm:cxn modelId="{40675661-0311-4DA3-AF04-3DC0AA14E440}" type="presParOf" srcId="{29013A61-684A-456D-B3AF-50ECF8708A3D}" destId="{2B456C2D-2328-439C-9744-882E0377960F}" srcOrd="1" destOrd="0" presId="urn:microsoft.com/office/officeart/2005/8/layout/hList1"/>
    <dgm:cxn modelId="{1D4F99F7-565A-452D-BC84-3FBFD50D7524}" type="presParOf" srcId="{29013A61-684A-456D-B3AF-50ECF8708A3D}" destId="{13AC7033-62BB-4045-ABB4-93986F9F6FA1}" srcOrd="2" destOrd="0" presId="urn:microsoft.com/office/officeart/2005/8/layout/hList1"/>
    <dgm:cxn modelId="{388AD99E-30CA-4FEF-A589-D1B55E3C5DCB}" type="presParOf" srcId="{13AC7033-62BB-4045-ABB4-93986F9F6FA1}" destId="{39AB16C7-B501-432A-9B86-C2CBF535D0C7}" srcOrd="0" destOrd="0" presId="urn:microsoft.com/office/officeart/2005/8/layout/hList1"/>
    <dgm:cxn modelId="{59F5B090-85FB-4923-A498-54ABF5A2669C}" type="presParOf" srcId="{13AC7033-62BB-4045-ABB4-93986F9F6FA1}" destId="{C427DE9A-8276-4EB0-8915-844949DA2C89}" srcOrd="1" destOrd="0" presId="urn:microsoft.com/office/officeart/2005/8/layout/hList1"/>
    <dgm:cxn modelId="{268A2A9A-073E-458A-86A4-5E060B808CD5}" type="presParOf" srcId="{29013A61-684A-456D-B3AF-50ECF8708A3D}" destId="{02F9EB52-8272-4445-BF94-CED542237606}" srcOrd="3" destOrd="0" presId="urn:microsoft.com/office/officeart/2005/8/layout/hList1"/>
    <dgm:cxn modelId="{503B7EF3-4A9C-46C7-8E99-37B4B885EEEA}" type="presParOf" srcId="{29013A61-684A-456D-B3AF-50ECF8708A3D}" destId="{1F381F97-E3DA-47BD-A873-CAF29B75BBCF}" srcOrd="4" destOrd="0" presId="urn:microsoft.com/office/officeart/2005/8/layout/hList1"/>
    <dgm:cxn modelId="{6CCB4B8C-CB6C-414F-ACE4-07E97133909E}" type="presParOf" srcId="{1F381F97-E3DA-47BD-A873-CAF29B75BBCF}" destId="{3FC14125-2B73-466E-909C-CC77E7899392}" srcOrd="0" destOrd="0" presId="urn:microsoft.com/office/officeart/2005/8/layout/hList1"/>
    <dgm:cxn modelId="{DC04F5CD-58EF-4E50-9212-69F4BB686577}" type="presParOf" srcId="{1F381F97-E3DA-47BD-A873-CAF29B75BBCF}" destId="{C9B4F614-3A6F-4C78-A652-8369532D1135}"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320421D-A6CC-446F-AE0F-5AF023B174C5}"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3550D621-D937-435C-AD0F-82F853AA14A8}">
      <dgm:prSet phldrT="[Text]" phldr="0"/>
      <dgm:spPr>
        <a:solidFill>
          <a:schemeClr val="accent2"/>
        </a:solidFill>
      </dgm:spPr>
      <dgm:t>
        <a:bodyPr/>
        <a:lstStyle/>
        <a:p>
          <a:r>
            <a:rPr lang="en-US" dirty="0"/>
            <a:t>Image</a:t>
          </a:r>
        </a:p>
        <a:p>
          <a:r>
            <a:rPr lang="en-US" dirty="0"/>
            <a:t>(Scanned Doc)</a:t>
          </a:r>
        </a:p>
      </dgm:t>
    </dgm:pt>
    <dgm:pt modelId="{14C8A8AD-3B50-43C0-8B95-DB8EEF2131F1}" type="parTrans" cxnId="{DA13EFDA-893C-4FE8-9A68-97E0989A048D}">
      <dgm:prSet/>
      <dgm:spPr/>
      <dgm:t>
        <a:bodyPr/>
        <a:lstStyle/>
        <a:p>
          <a:endParaRPr lang="en-US"/>
        </a:p>
      </dgm:t>
    </dgm:pt>
    <dgm:pt modelId="{53EA97D1-CA3B-4121-A81F-2B8544A931C0}" type="sibTrans" cxnId="{DA13EFDA-893C-4FE8-9A68-97E0989A048D}">
      <dgm:prSet/>
      <dgm:spPr/>
      <dgm:t>
        <a:bodyPr/>
        <a:lstStyle/>
        <a:p>
          <a:endParaRPr lang="en-US" dirty="0"/>
        </a:p>
      </dgm:t>
    </dgm:pt>
    <dgm:pt modelId="{3AF1BC07-8856-4004-A226-D33394E21620}">
      <dgm:prSet phldrT="[Text]" phldr="0"/>
      <dgm:spPr>
        <a:solidFill>
          <a:schemeClr val="accent3"/>
        </a:solidFill>
      </dgm:spPr>
      <dgm:t>
        <a:bodyPr/>
        <a:lstStyle/>
        <a:p>
          <a:r>
            <a:rPr lang="en-US" dirty="0"/>
            <a:t>Document Layout Analysis</a:t>
          </a:r>
        </a:p>
      </dgm:t>
    </dgm:pt>
    <dgm:pt modelId="{8CF3596D-85C1-4CBB-9F1A-3BC2A522D2FB}" type="parTrans" cxnId="{C3877DE9-6591-4F90-881B-BFFEEAADFBED}">
      <dgm:prSet/>
      <dgm:spPr/>
      <dgm:t>
        <a:bodyPr/>
        <a:lstStyle/>
        <a:p>
          <a:endParaRPr lang="en-US"/>
        </a:p>
      </dgm:t>
    </dgm:pt>
    <dgm:pt modelId="{D8599140-93C2-49E2-9FE7-FCA94B145F83}" type="sibTrans" cxnId="{C3877DE9-6591-4F90-881B-BFFEEAADFBED}">
      <dgm:prSet/>
      <dgm:spPr/>
      <dgm:t>
        <a:bodyPr/>
        <a:lstStyle/>
        <a:p>
          <a:endParaRPr lang="en-US" dirty="0"/>
        </a:p>
      </dgm:t>
    </dgm:pt>
    <dgm:pt modelId="{2BFF2785-82D1-4C0D-BEB3-5FD177F5EAF5}">
      <dgm:prSet phldrT="[Text]" phldr="0"/>
      <dgm:spPr>
        <a:solidFill>
          <a:schemeClr val="accent3"/>
        </a:solidFill>
      </dgm:spPr>
      <dgm:t>
        <a:bodyPr/>
        <a:lstStyle/>
        <a:p>
          <a:r>
            <a:rPr lang="en-US" dirty="0"/>
            <a:t>Text Line Detection</a:t>
          </a:r>
        </a:p>
      </dgm:t>
    </dgm:pt>
    <dgm:pt modelId="{9943AB26-5314-453B-873E-DA01194D58FC}" type="parTrans" cxnId="{76695F7F-B22B-49CF-96A5-A773096965E2}">
      <dgm:prSet/>
      <dgm:spPr/>
      <dgm:t>
        <a:bodyPr/>
        <a:lstStyle/>
        <a:p>
          <a:endParaRPr lang="en-US"/>
        </a:p>
      </dgm:t>
    </dgm:pt>
    <dgm:pt modelId="{CC58D8BF-C592-4FCB-ABF6-CF30BC3E6747}" type="sibTrans" cxnId="{76695F7F-B22B-49CF-96A5-A773096965E2}">
      <dgm:prSet/>
      <dgm:spPr/>
      <dgm:t>
        <a:bodyPr/>
        <a:lstStyle/>
        <a:p>
          <a:endParaRPr lang="en-US" dirty="0"/>
        </a:p>
      </dgm:t>
    </dgm:pt>
    <dgm:pt modelId="{E4C18393-B74C-41CB-A7E0-179A43FED324}">
      <dgm:prSet phldrT="[Text]" phldr="0"/>
      <dgm:spPr>
        <a:solidFill>
          <a:schemeClr val="accent3"/>
        </a:solidFill>
      </dgm:spPr>
      <dgm:t>
        <a:bodyPr/>
        <a:lstStyle/>
        <a:p>
          <a:r>
            <a:rPr lang="en-US" dirty="0"/>
            <a:t>Recogniton</a:t>
          </a:r>
        </a:p>
      </dgm:t>
    </dgm:pt>
    <dgm:pt modelId="{230A2286-9F7C-4F24-BE1C-192713E89EB7}" type="parTrans" cxnId="{71650796-73AC-4232-A1E6-561CFEF676E6}">
      <dgm:prSet/>
      <dgm:spPr/>
      <dgm:t>
        <a:bodyPr/>
        <a:lstStyle/>
        <a:p>
          <a:endParaRPr lang="en-US"/>
        </a:p>
      </dgm:t>
    </dgm:pt>
    <dgm:pt modelId="{7A92661A-A14F-4550-8426-75297F237CD5}" type="sibTrans" cxnId="{71650796-73AC-4232-A1E6-561CFEF676E6}">
      <dgm:prSet/>
      <dgm:spPr/>
      <dgm:t>
        <a:bodyPr/>
        <a:lstStyle/>
        <a:p>
          <a:endParaRPr lang="en-US" dirty="0"/>
        </a:p>
      </dgm:t>
    </dgm:pt>
    <dgm:pt modelId="{5DAD30D1-E501-4DED-9D24-8B776F95A40C}">
      <dgm:prSet phldrT="[Text]" phldr="0"/>
      <dgm:spPr>
        <a:solidFill>
          <a:schemeClr val="accent2"/>
        </a:solidFill>
      </dgm:spPr>
      <dgm:t>
        <a:bodyPr/>
        <a:lstStyle/>
        <a:p>
          <a:r>
            <a:rPr lang="en-US" dirty="0"/>
            <a:t>Editable Text</a:t>
          </a:r>
        </a:p>
      </dgm:t>
    </dgm:pt>
    <dgm:pt modelId="{3FE90A2E-0474-4F95-8807-735D8BE22150}" type="parTrans" cxnId="{188E86BC-32B0-43A4-93FA-C1E229312EF4}">
      <dgm:prSet/>
      <dgm:spPr/>
      <dgm:t>
        <a:bodyPr/>
        <a:lstStyle/>
        <a:p>
          <a:endParaRPr lang="en-US"/>
        </a:p>
      </dgm:t>
    </dgm:pt>
    <dgm:pt modelId="{C0754135-74D0-415F-BE65-CD2D0A8BCFBC}" type="sibTrans" cxnId="{188E86BC-32B0-43A4-93FA-C1E229312EF4}">
      <dgm:prSet/>
      <dgm:spPr/>
      <dgm:t>
        <a:bodyPr/>
        <a:lstStyle/>
        <a:p>
          <a:endParaRPr lang="en-US"/>
        </a:p>
      </dgm:t>
    </dgm:pt>
    <dgm:pt modelId="{D3252F3B-CED1-48C9-BEE3-50E59BC5899A}" type="pres">
      <dgm:prSet presAssocID="{5320421D-A6CC-446F-AE0F-5AF023B174C5}" presName="Name0" presStyleCnt="0">
        <dgm:presLayoutVars>
          <dgm:dir/>
          <dgm:resizeHandles val="exact"/>
        </dgm:presLayoutVars>
      </dgm:prSet>
      <dgm:spPr/>
    </dgm:pt>
    <dgm:pt modelId="{8C9178A8-F06C-48A2-867A-403D2B1B1403}" type="pres">
      <dgm:prSet presAssocID="{3550D621-D937-435C-AD0F-82F853AA14A8}" presName="node" presStyleLbl="node1" presStyleIdx="0" presStyleCnt="5">
        <dgm:presLayoutVars>
          <dgm:bulletEnabled val="1"/>
        </dgm:presLayoutVars>
      </dgm:prSet>
      <dgm:spPr/>
    </dgm:pt>
    <dgm:pt modelId="{6C5E1A46-EA6C-44C4-8EA6-D75CCD06612A}" type="pres">
      <dgm:prSet presAssocID="{53EA97D1-CA3B-4121-A81F-2B8544A931C0}" presName="sibTrans" presStyleLbl="sibTrans2D1" presStyleIdx="0" presStyleCnt="4"/>
      <dgm:spPr/>
    </dgm:pt>
    <dgm:pt modelId="{99DEEAB2-42FC-4C08-8565-F49B011A9A19}" type="pres">
      <dgm:prSet presAssocID="{53EA97D1-CA3B-4121-A81F-2B8544A931C0}" presName="connectorText" presStyleLbl="sibTrans2D1" presStyleIdx="0" presStyleCnt="4"/>
      <dgm:spPr/>
    </dgm:pt>
    <dgm:pt modelId="{4D5C60C8-39A7-4C48-9249-68388CDE9B3F}" type="pres">
      <dgm:prSet presAssocID="{3AF1BC07-8856-4004-A226-D33394E21620}" presName="node" presStyleLbl="node1" presStyleIdx="1" presStyleCnt="5">
        <dgm:presLayoutVars>
          <dgm:bulletEnabled val="1"/>
        </dgm:presLayoutVars>
      </dgm:prSet>
      <dgm:spPr/>
    </dgm:pt>
    <dgm:pt modelId="{B31BE67C-3E61-4839-AC5D-60A9313A1668}" type="pres">
      <dgm:prSet presAssocID="{D8599140-93C2-49E2-9FE7-FCA94B145F83}" presName="sibTrans" presStyleLbl="sibTrans2D1" presStyleIdx="1" presStyleCnt="4"/>
      <dgm:spPr/>
    </dgm:pt>
    <dgm:pt modelId="{3CA95D17-61C2-49B2-90B6-A714D32AA01A}" type="pres">
      <dgm:prSet presAssocID="{D8599140-93C2-49E2-9FE7-FCA94B145F83}" presName="connectorText" presStyleLbl="sibTrans2D1" presStyleIdx="1" presStyleCnt="4"/>
      <dgm:spPr/>
    </dgm:pt>
    <dgm:pt modelId="{72B2AAE5-6CFC-4508-A744-095EF4C69207}" type="pres">
      <dgm:prSet presAssocID="{2BFF2785-82D1-4C0D-BEB3-5FD177F5EAF5}" presName="node" presStyleLbl="node1" presStyleIdx="2" presStyleCnt="5">
        <dgm:presLayoutVars>
          <dgm:bulletEnabled val="1"/>
        </dgm:presLayoutVars>
      </dgm:prSet>
      <dgm:spPr/>
    </dgm:pt>
    <dgm:pt modelId="{3291FFA6-09A0-4C98-BEC4-E78D34A4991B}" type="pres">
      <dgm:prSet presAssocID="{CC58D8BF-C592-4FCB-ABF6-CF30BC3E6747}" presName="sibTrans" presStyleLbl="sibTrans2D1" presStyleIdx="2" presStyleCnt="4"/>
      <dgm:spPr/>
    </dgm:pt>
    <dgm:pt modelId="{8FE97235-3296-4177-A88F-8E8C88CB4A3D}" type="pres">
      <dgm:prSet presAssocID="{CC58D8BF-C592-4FCB-ABF6-CF30BC3E6747}" presName="connectorText" presStyleLbl="sibTrans2D1" presStyleIdx="2" presStyleCnt="4"/>
      <dgm:spPr/>
    </dgm:pt>
    <dgm:pt modelId="{3B2FB343-DFB6-4035-A3F3-1CECD081D532}" type="pres">
      <dgm:prSet presAssocID="{E4C18393-B74C-41CB-A7E0-179A43FED324}" presName="node" presStyleLbl="node1" presStyleIdx="3" presStyleCnt="5">
        <dgm:presLayoutVars>
          <dgm:bulletEnabled val="1"/>
        </dgm:presLayoutVars>
      </dgm:prSet>
      <dgm:spPr/>
    </dgm:pt>
    <dgm:pt modelId="{272BE392-6046-4B53-BF60-1292852D4AA4}" type="pres">
      <dgm:prSet presAssocID="{7A92661A-A14F-4550-8426-75297F237CD5}" presName="sibTrans" presStyleLbl="sibTrans2D1" presStyleIdx="3" presStyleCnt="4"/>
      <dgm:spPr/>
    </dgm:pt>
    <dgm:pt modelId="{C4B39027-6E64-4341-A32C-8C04CDBBE306}" type="pres">
      <dgm:prSet presAssocID="{7A92661A-A14F-4550-8426-75297F237CD5}" presName="connectorText" presStyleLbl="sibTrans2D1" presStyleIdx="3" presStyleCnt="4"/>
      <dgm:spPr/>
    </dgm:pt>
    <dgm:pt modelId="{7647396A-33DD-4F5A-B161-A774972FAC42}" type="pres">
      <dgm:prSet presAssocID="{5DAD30D1-E501-4DED-9D24-8B776F95A40C}" presName="node" presStyleLbl="node1" presStyleIdx="4" presStyleCnt="5">
        <dgm:presLayoutVars>
          <dgm:bulletEnabled val="1"/>
        </dgm:presLayoutVars>
      </dgm:prSet>
      <dgm:spPr/>
    </dgm:pt>
  </dgm:ptLst>
  <dgm:cxnLst>
    <dgm:cxn modelId="{BF60C300-AE84-4F8E-B685-9B31E3EBA7CA}" type="presOf" srcId="{3550D621-D937-435C-AD0F-82F853AA14A8}" destId="{8C9178A8-F06C-48A2-867A-403D2B1B1403}" srcOrd="0" destOrd="0" presId="urn:microsoft.com/office/officeart/2005/8/layout/process1"/>
    <dgm:cxn modelId="{F4398203-6AEB-435E-B08E-9A42E7D23E39}" type="presOf" srcId="{5320421D-A6CC-446F-AE0F-5AF023B174C5}" destId="{D3252F3B-CED1-48C9-BEE3-50E59BC5899A}" srcOrd="0" destOrd="0" presId="urn:microsoft.com/office/officeart/2005/8/layout/process1"/>
    <dgm:cxn modelId="{48BBC50E-F616-4603-996F-C3E88E8BFD71}" type="presOf" srcId="{2BFF2785-82D1-4C0D-BEB3-5FD177F5EAF5}" destId="{72B2AAE5-6CFC-4508-A744-095EF4C69207}" srcOrd="0" destOrd="0" presId="urn:microsoft.com/office/officeart/2005/8/layout/process1"/>
    <dgm:cxn modelId="{A2815115-0E10-4B2B-9E6C-C1E9BE5BD9D7}" type="presOf" srcId="{7A92661A-A14F-4550-8426-75297F237CD5}" destId="{C4B39027-6E64-4341-A32C-8C04CDBBE306}" srcOrd="1" destOrd="0" presId="urn:microsoft.com/office/officeart/2005/8/layout/process1"/>
    <dgm:cxn modelId="{2687F12F-43B2-4434-9510-D059382D5E87}" type="presOf" srcId="{D8599140-93C2-49E2-9FE7-FCA94B145F83}" destId="{B31BE67C-3E61-4839-AC5D-60A9313A1668}" srcOrd="0" destOrd="0" presId="urn:microsoft.com/office/officeart/2005/8/layout/process1"/>
    <dgm:cxn modelId="{12A1AC36-99D9-425C-A8A5-0AB5DBC331BC}" type="presOf" srcId="{7A92661A-A14F-4550-8426-75297F237CD5}" destId="{272BE392-6046-4B53-BF60-1292852D4AA4}" srcOrd="0" destOrd="0" presId="urn:microsoft.com/office/officeart/2005/8/layout/process1"/>
    <dgm:cxn modelId="{8E7B363A-365B-47C7-9D2B-45A06BA21A3F}" type="presOf" srcId="{CC58D8BF-C592-4FCB-ABF6-CF30BC3E6747}" destId="{3291FFA6-09A0-4C98-BEC4-E78D34A4991B}" srcOrd="0" destOrd="0" presId="urn:microsoft.com/office/officeart/2005/8/layout/process1"/>
    <dgm:cxn modelId="{E2A0A25D-DF3D-48F1-BCFC-7A43A8D02DCC}" type="presOf" srcId="{5DAD30D1-E501-4DED-9D24-8B776F95A40C}" destId="{7647396A-33DD-4F5A-B161-A774972FAC42}" srcOrd="0" destOrd="0" presId="urn:microsoft.com/office/officeart/2005/8/layout/process1"/>
    <dgm:cxn modelId="{39318952-C896-4747-9AFD-F0CE9E76085E}" type="presOf" srcId="{53EA97D1-CA3B-4121-A81F-2B8544A931C0}" destId="{99DEEAB2-42FC-4C08-8565-F49B011A9A19}" srcOrd="1" destOrd="0" presId="urn:microsoft.com/office/officeart/2005/8/layout/process1"/>
    <dgm:cxn modelId="{4DE45475-4B0B-4F00-A9C7-6813C5780432}" type="presOf" srcId="{53EA97D1-CA3B-4121-A81F-2B8544A931C0}" destId="{6C5E1A46-EA6C-44C4-8EA6-D75CCD06612A}" srcOrd="0" destOrd="0" presId="urn:microsoft.com/office/officeart/2005/8/layout/process1"/>
    <dgm:cxn modelId="{76695F7F-B22B-49CF-96A5-A773096965E2}" srcId="{5320421D-A6CC-446F-AE0F-5AF023B174C5}" destId="{2BFF2785-82D1-4C0D-BEB3-5FD177F5EAF5}" srcOrd="2" destOrd="0" parTransId="{9943AB26-5314-453B-873E-DA01194D58FC}" sibTransId="{CC58D8BF-C592-4FCB-ABF6-CF30BC3E6747}"/>
    <dgm:cxn modelId="{6988DE8F-61AA-4CF6-BB19-60AB55205E6A}" type="presOf" srcId="{D8599140-93C2-49E2-9FE7-FCA94B145F83}" destId="{3CA95D17-61C2-49B2-90B6-A714D32AA01A}" srcOrd="1" destOrd="0" presId="urn:microsoft.com/office/officeart/2005/8/layout/process1"/>
    <dgm:cxn modelId="{71650796-73AC-4232-A1E6-561CFEF676E6}" srcId="{5320421D-A6CC-446F-AE0F-5AF023B174C5}" destId="{E4C18393-B74C-41CB-A7E0-179A43FED324}" srcOrd="3" destOrd="0" parTransId="{230A2286-9F7C-4F24-BE1C-192713E89EB7}" sibTransId="{7A92661A-A14F-4550-8426-75297F237CD5}"/>
    <dgm:cxn modelId="{188E86BC-32B0-43A4-93FA-C1E229312EF4}" srcId="{5320421D-A6CC-446F-AE0F-5AF023B174C5}" destId="{5DAD30D1-E501-4DED-9D24-8B776F95A40C}" srcOrd="4" destOrd="0" parTransId="{3FE90A2E-0474-4F95-8807-735D8BE22150}" sibTransId="{C0754135-74D0-415F-BE65-CD2D0A8BCFBC}"/>
    <dgm:cxn modelId="{94845CC9-F58C-4BE1-9EF8-3D57095298D9}" type="presOf" srcId="{E4C18393-B74C-41CB-A7E0-179A43FED324}" destId="{3B2FB343-DFB6-4035-A3F3-1CECD081D532}" srcOrd="0" destOrd="0" presId="urn:microsoft.com/office/officeart/2005/8/layout/process1"/>
    <dgm:cxn modelId="{75D491CB-73FB-4BC6-8C1A-CA2F08C850FF}" type="presOf" srcId="{3AF1BC07-8856-4004-A226-D33394E21620}" destId="{4D5C60C8-39A7-4C48-9249-68388CDE9B3F}" srcOrd="0" destOrd="0" presId="urn:microsoft.com/office/officeart/2005/8/layout/process1"/>
    <dgm:cxn modelId="{DA13EFDA-893C-4FE8-9A68-97E0989A048D}" srcId="{5320421D-A6CC-446F-AE0F-5AF023B174C5}" destId="{3550D621-D937-435C-AD0F-82F853AA14A8}" srcOrd="0" destOrd="0" parTransId="{14C8A8AD-3B50-43C0-8B95-DB8EEF2131F1}" sibTransId="{53EA97D1-CA3B-4121-A81F-2B8544A931C0}"/>
    <dgm:cxn modelId="{590EF8E0-3ECC-4FB3-9D45-DA54109AE5D7}" type="presOf" srcId="{CC58D8BF-C592-4FCB-ABF6-CF30BC3E6747}" destId="{8FE97235-3296-4177-A88F-8E8C88CB4A3D}" srcOrd="1" destOrd="0" presId="urn:microsoft.com/office/officeart/2005/8/layout/process1"/>
    <dgm:cxn modelId="{C3877DE9-6591-4F90-881B-BFFEEAADFBED}" srcId="{5320421D-A6CC-446F-AE0F-5AF023B174C5}" destId="{3AF1BC07-8856-4004-A226-D33394E21620}" srcOrd="1" destOrd="0" parTransId="{8CF3596D-85C1-4CBB-9F1A-3BC2A522D2FB}" sibTransId="{D8599140-93C2-49E2-9FE7-FCA94B145F83}"/>
    <dgm:cxn modelId="{D8BE4F4C-B633-4B4E-9579-73EB8B4452AE}" type="presParOf" srcId="{D3252F3B-CED1-48C9-BEE3-50E59BC5899A}" destId="{8C9178A8-F06C-48A2-867A-403D2B1B1403}" srcOrd="0" destOrd="0" presId="urn:microsoft.com/office/officeart/2005/8/layout/process1"/>
    <dgm:cxn modelId="{53E05108-9DF0-43A2-8D84-B0B4C801E758}" type="presParOf" srcId="{D3252F3B-CED1-48C9-BEE3-50E59BC5899A}" destId="{6C5E1A46-EA6C-44C4-8EA6-D75CCD06612A}" srcOrd="1" destOrd="0" presId="urn:microsoft.com/office/officeart/2005/8/layout/process1"/>
    <dgm:cxn modelId="{5D9E33F2-7C94-46FB-B519-DC23611282C0}" type="presParOf" srcId="{6C5E1A46-EA6C-44C4-8EA6-D75CCD06612A}" destId="{99DEEAB2-42FC-4C08-8565-F49B011A9A19}" srcOrd="0" destOrd="0" presId="urn:microsoft.com/office/officeart/2005/8/layout/process1"/>
    <dgm:cxn modelId="{E9FD50E4-8985-4233-BBF8-67AF39C1FF96}" type="presParOf" srcId="{D3252F3B-CED1-48C9-BEE3-50E59BC5899A}" destId="{4D5C60C8-39A7-4C48-9249-68388CDE9B3F}" srcOrd="2" destOrd="0" presId="urn:microsoft.com/office/officeart/2005/8/layout/process1"/>
    <dgm:cxn modelId="{5070AD5E-12CB-4821-A2C3-B6C149557D86}" type="presParOf" srcId="{D3252F3B-CED1-48C9-BEE3-50E59BC5899A}" destId="{B31BE67C-3E61-4839-AC5D-60A9313A1668}" srcOrd="3" destOrd="0" presId="urn:microsoft.com/office/officeart/2005/8/layout/process1"/>
    <dgm:cxn modelId="{ADE8A02F-0213-4DBB-A019-5F9E96258CC0}" type="presParOf" srcId="{B31BE67C-3E61-4839-AC5D-60A9313A1668}" destId="{3CA95D17-61C2-49B2-90B6-A714D32AA01A}" srcOrd="0" destOrd="0" presId="urn:microsoft.com/office/officeart/2005/8/layout/process1"/>
    <dgm:cxn modelId="{5013BC77-EA9C-4619-9B07-165C10C003C6}" type="presParOf" srcId="{D3252F3B-CED1-48C9-BEE3-50E59BC5899A}" destId="{72B2AAE5-6CFC-4508-A744-095EF4C69207}" srcOrd="4" destOrd="0" presId="urn:microsoft.com/office/officeart/2005/8/layout/process1"/>
    <dgm:cxn modelId="{A1272D00-35C3-44C3-9ED4-2AB496A06AE6}" type="presParOf" srcId="{D3252F3B-CED1-48C9-BEE3-50E59BC5899A}" destId="{3291FFA6-09A0-4C98-BEC4-E78D34A4991B}" srcOrd="5" destOrd="0" presId="urn:microsoft.com/office/officeart/2005/8/layout/process1"/>
    <dgm:cxn modelId="{44E4DED5-8B49-414E-916C-A83D4E44AB78}" type="presParOf" srcId="{3291FFA6-09A0-4C98-BEC4-E78D34A4991B}" destId="{8FE97235-3296-4177-A88F-8E8C88CB4A3D}" srcOrd="0" destOrd="0" presId="urn:microsoft.com/office/officeart/2005/8/layout/process1"/>
    <dgm:cxn modelId="{FE5606B2-516C-4C0F-A0AA-6A189D8EEA68}" type="presParOf" srcId="{D3252F3B-CED1-48C9-BEE3-50E59BC5899A}" destId="{3B2FB343-DFB6-4035-A3F3-1CECD081D532}" srcOrd="6" destOrd="0" presId="urn:microsoft.com/office/officeart/2005/8/layout/process1"/>
    <dgm:cxn modelId="{F5A23381-A1B8-45DC-8C22-CD1C2A5957E6}" type="presParOf" srcId="{D3252F3B-CED1-48C9-BEE3-50E59BC5899A}" destId="{272BE392-6046-4B53-BF60-1292852D4AA4}" srcOrd="7" destOrd="0" presId="urn:microsoft.com/office/officeart/2005/8/layout/process1"/>
    <dgm:cxn modelId="{59AEE063-8FC4-4C8A-890A-314BD26F8EA2}" type="presParOf" srcId="{272BE392-6046-4B53-BF60-1292852D4AA4}" destId="{C4B39027-6E64-4341-A32C-8C04CDBBE306}" srcOrd="0" destOrd="0" presId="urn:microsoft.com/office/officeart/2005/8/layout/process1"/>
    <dgm:cxn modelId="{40A087A6-AB0D-46AD-8159-2FFD296C65F5}" type="presParOf" srcId="{D3252F3B-CED1-48C9-BEE3-50E59BC5899A}" destId="{7647396A-33DD-4F5A-B161-A774972FAC42}" srcOrd="8"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4CE40E1-B9EA-448C-A4A4-7DA42B9D648B}" type="doc">
      <dgm:prSet loTypeId="urn:microsoft.com/office/officeart/2005/8/layout/StepDownProcess" loCatId="process" qsTypeId="urn:microsoft.com/office/officeart/2005/8/quickstyle/simple1" qsCatId="simple" csTypeId="urn:microsoft.com/office/officeart/2005/8/colors/accent3_2" csCatId="accent3" phldr="1"/>
      <dgm:spPr/>
      <dgm:t>
        <a:bodyPr/>
        <a:lstStyle/>
        <a:p>
          <a:endParaRPr lang="en-US"/>
        </a:p>
      </dgm:t>
    </dgm:pt>
    <dgm:pt modelId="{B56BD279-7C55-409E-ABDB-E152587529B9}">
      <dgm:prSet phldrT="[Text]" phldr="0"/>
      <dgm:spPr/>
      <dgm:t>
        <a:bodyPr/>
        <a:lstStyle/>
        <a:p>
          <a:r>
            <a:rPr lang="en-US" dirty="0"/>
            <a:t>Source Documents</a:t>
          </a:r>
        </a:p>
      </dgm:t>
    </dgm:pt>
    <dgm:pt modelId="{7D874550-AF7C-4E39-91B1-34051693096E}" type="parTrans" cxnId="{5C7BFA24-719C-47F6-82FA-9AF23DF4F799}">
      <dgm:prSet/>
      <dgm:spPr/>
      <dgm:t>
        <a:bodyPr/>
        <a:lstStyle/>
        <a:p>
          <a:endParaRPr lang="en-US"/>
        </a:p>
      </dgm:t>
    </dgm:pt>
    <dgm:pt modelId="{69E6AFB1-B535-43F7-A819-73D639EDFB4B}" type="sibTrans" cxnId="{5C7BFA24-719C-47F6-82FA-9AF23DF4F799}">
      <dgm:prSet/>
      <dgm:spPr/>
      <dgm:t>
        <a:bodyPr/>
        <a:lstStyle/>
        <a:p>
          <a:endParaRPr lang="en-US"/>
        </a:p>
      </dgm:t>
    </dgm:pt>
    <dgm:pt modelId="{F970B3AB-D5A2-4700-BC5C-0AF37AD8A371}">
      <dgm:prSet phldrT="[Text]" phldr="0"/>
      <dgm:spPr/>
      <dgm:t>
        <a:bodyPr/>
        <a:lstStyle/>
        <a:p>
          <a:r>
            <a:rPr lang="en-US" dirty="0"/>
            <a:t>Old Books</a:t>
          </a:r>
        </a:p>
      </dgm:t>
    </dgm:pt>
    <dgm:pt modelId="{598A8084-2D60-4D45-B9B8-2240C4F68DFC}" type="parTrans" cxnId="{E9762235-ED3A-4BAB-AB13-C4E4E9C0E4BB}">
      <dgm:prSet/>
      <dgm:spPr/>
      <dgm:t>
        <a:bodyPr/>
        <a:lstStyle/>
        <a:p>
          <a:endParaRPr lang="en-US"/>
        </a:p>
      </dgm:t>
    </dgm:pt>
    <dgm:pt modelId="{F1D3F986-F941-434D-B84C-E127847C3F4D}" type="sibTrans" cxnId="{E9762235-ED3A-4BAB-AB13-C4E4E9C0E4BB}">
      <dgm:prSet/>
      <dgm:spPr/>
      <dgm:t>
        <a:bodyPr/>
        <a:lstStyle/>
        <a:p>
          <a:endParaRPr lang="en-US"/>
        </a:p>
      </dgm:t>
    </dgm:pt>
    <dgm:pt modelId="{39D88F81-936D-4CD5-8C4D-E8CF469C8A15}">
      <dgm:prSet phldrT="[Text]" phldr="0"/>
      <dgm:spPr/>
      <dgm:t>
        <a:bodyPr/>
        <a:lstStyle/>
        <a:p>
          <a:r>
            <a:rPr lang="en-US" dirty="0"/>
            <a:t>Apply Noise</a:t>
          </a:r>
        </a:p>
      </dgm:t>
    </dgm:pt>
    <dgm:pt modelId="{9EFB8B32-1142-43FA-B6B8-ADB9E952FBE2}" type="parTrans" cxnId="{C9C75315-EC74-489C-B5CA-712471FC02D2}">
      <dgm:prSet/>
      <dgm:spPr/>
      <dgm:t>
        <a:bodyPr/>
        <a:lstStyle/>
        <a:p>
          <a:endParaRPr lang="en-US"/>
        </a:p>
      </dgm:t>
    </dgm:pt>
    <dgm:pt modelId="{086A4D3F-962D-4453-900C-B4F253BE5F0B}" type="sibTrans" cxnId="{C9C75315-EC74-489C-B5CA-712471FC02D2}">
      <dgm:prSet/>
      <dgm:spPr/>
      <dgm:t>
        <a:bodyPr/>
        <a:lstStyle/>
        <a:p>
          <a:endParaRPr lang="en-US"/>
        </a:p>
      </dgm:t>
    </dgm:pt>
    <dgm:pt modelId="{2DDBA144-F258-4612-A87B-0D380A5CD1FC}">
      <dgm:prSet phldrT="[Text]" phldr="0"/>
      <dgm:spPr/>
      <dgm:t>
        <a:bodyPr/>
        <a:lstStyle/>
        <a:p>
          <a:r>
            <a:rPr lang="en-US" dirty="0"/>
            <a:t>Apply OCR</a:t>
          </a:r>
        </a:p>
      </dgm:t>
    </dgm:pt>
    <dgm:pt modelId="{9F7B7E1E-B296-4C97-BDAE-4840579E918A}" type="parTrans" cxnId="{4D9E0581-8FEF-468B-BB32-4290F5ED6448}">
      <dgm:prSet/>
      <dgm:spPr/>
      <dgm:t>
        <a:bodyPr/>
        <a:lstStyle/>
        <a:p>
          <a:endParaRPr lang="en-US"/>
        </a:p>
      </dgm:t>
    </dgm:pt>
    <dgm:pt modelId="{07924740-ED72-4C61-8945-83BF95F3B6B7}" type="sibTrans" cxnId="{4D9E0581-8FEF-468B-BB32-4290F5ED6448}">
      <dgm:prSet/>
      <dgm:spPr/>
      <dgm:t>
        <a:bodyPr/>
        <a:lstStyle/>
        <a:p>
          <a:endParaRPr lang="en-US"/>
        </a:p>
      </dgm:t>
    </dgm:pt>
    <dgm:pt modelId="{8DB5BDBA-8E14-474E-A396-8D639698FE91}">
      <dgm:prSet phldrT="[Text]" phldr="0"/>
      <dgm:spPr/>
      <dgm:t>
        <a:bodyPr/>
        <a:lstStyle/>
        <a:p>
          <a:r>
            <a:rPr lang="en-US" dirty="0"/>
            <a:t>Used 3 popular models from the time</a:t>
          </a:r>
        </a:p>
      </dgm:t>
      <dgm:extLst>
        <a:ext uri="{E40237B7-FDA0-4F09-8148-C483321AD2D9}">
          <dgm14:cNvPr xmlns:dgm14="http://schemas.microsoft.com/office/drawing/2010/diagram" id="0" name="" descr="Source Documents (Old Books, Arabic Wikipedia), Apply Noise, Apply OCR (Used 3 popular models from the time)"/>
        </a:ext>
      </dgm:extLst>
    </dgm:pt>
    <dgm:pt modelId="{4C893589-C96A-4C42-8853-C6127B4F9332}" type="parTrans" cxnId="{A0ABA22F-4DA9-4646-96BD-39B1F08DB63D}">
      <dgm:prSet/>
      <dgm:spPr/>
      <dgm:t>
        <a:bodyPr/>
        <a:lstStyle/>
        <a:p>
          <a:endParaRPr lang="en-US"/>
        </a:p>
      </dgm:t>
    </dgm:pt>
    <dgm:pt modelId="{5C669620-D4E2-4C3B-853C-7D38CCEE4591}" type="sibTrans" cxnId="{A0ABA22F-4DA9-4646-96BD-39B1F08DB63D}">
      <dgm:prSet/>
      <dgm:spPr/>
      <dgm:t>
        <a:bodyPr/>
        <a:lstStyle/>
        <a:p>
          <a:endParaRPr lang="en-US"/>
        </a:p>
      </dgm:t>
    </dgm:pt>
    <dgm:pt modelId="{71846A61-0564-452F-855B-331E642DB30B}">
      <dgm:prSet phldrT="[Text]" phldr="0"/>
      <dgm:spPr/>
      <dgm:t>
        <a:bodyPr/>
        <a:lstStyle/>
        <a:p>
          <a:r>
            <a:rPr lang="en-US" dirty="0"/>
            <a:t>Arabic Wikipedia</a:t>
          </a:r>
        </a:p>
      </dgm:t>
    </dgm:pt>
    <dgm:pt modelId="{3563ECBC-DE98-46C5-96FC-292E08B876FE}" type="parTrans" cxnId="{6BBA5A92-E613-4DA8-807A-2DBBE8BBC92C}">
      <dgm:prSet/>
      <dgm:spPr/>
      <dgm:t>
        <a:bodyPr/>
        <a:lstStyle/>
        <a:p>
          <a:endParaRPr lang="en-US"/>
        </a:p>
      </dgm:t>
    </dgm:pt>
    <dgm:pt modelId="{9AFB7B3D-8679-489C-9848-E7C37606B523}" type="sibTrans" cxnId="{6BBA5A92-E613-4DA8-807A-2DBBE8BBC92C}">
      <dgm:prSet/>
      <dgm:spPr/>
      <dgm:t>
        <a:bodyPr/>
        <a:lstStyle/>
        <a:p>
          <a:endParaRPr lang="en-US"/>
        </a:p>
      </dgm:t>
    </dgm:pt>
    <dgm:pt modelId="{756B349A-C2AA-4438-B8C2-2CCB26B15FAA}" type="pres">
      <dgm:prSet presAssocID="{F4CE40E1-B9EA-448C-A4A4-7DA42B9D648B}" presName="rootnode" presStyleCnt="0">
        <dgm:presLayoutVars>
          <dgm:chMax/>
          <dgm:chPref/>
          <dgm:dir/>
          <dgm:animLvl val="lvl"/>
        </dgm:presLayoutVars>
      </dgm:prSet>
      <dgm:spPr/>
    </dgm:pt>
    <dgm:pt modelId="{A9133E24-4CFB-4C2C-9E46-64916BC0FC69}" type="pres">
      <dgm:prSet presAssocID="{B56BD279-7C55-409E-ABDB-E152587529B9}" presName="composite" presStyleCnt="0"/>
      <dgm:spPr/>
    </dgm:pt>
    <dgm:pt modelId="{7A5D7A53-F9C2-41FA-AB06-924A88B76994}" type="pres">
      <dgm:prSet presAssocID="{B56BD279-7C55-409E-ABDB-E152587529B9}" presName="bentUpArrow1" presStyleLbl="alignImgPlace1" presStyleIdx="0" presStyleCnt="2"/>
      <dgm:spPr/>
    </dgm:pt>
    <dgm:pt modelId="{CED315A3-33B2-4FF5-9DCF-E980CDA548C8}" type="pres">
      <dgm:prSet presAssocID="{B56BD279-7C55-409E-ABDB-E152587529B9}" presName="ParentText" presStyleLbl="node1" presStyleIdx="0" presStyleCnt="3">
        <dgm:presLayoutVars>
          <dgm:chMax val="1"/>
          <dgm:chPref val="1"/>
          <dgm:bulletEnabled val="1"/>
        </dgm:presLayoutVars>
      </dgm:prSet>
      <dgm:spPr/>
    </dgm:pt>
    <dgm:pt modelId="{1DF07669-0957-40C7-B2B5-E3A5E0E11E14}" type="pres">
      <dgm:prSet presAssocID="{B56BD279-7C55-409E-ABDB-E152587529B9}" presName="ChildText" presStyleLbl="revTx" presStyleIdx="0" presStyleCnt="3">
        <dgm:presLayoutVars>
          <dgm:chMax val="0"/>
          <dgm:chPref val="0"/>
          <dgm:bulletEnabled val="1"/>
        </dgm:presLayoutVars>
      </dgm:prSet>
      <dgm:spPr/>
    </dgm:pt>
    <dgm:pt modelId="{596A36A5-585A-45AD-B2B4-3ED40230D20C}" type="pres">
      <dgm:prSet presAssocID="{69E6AFB1-B535-43F7-A819-73D639EDFB4B}" presName="sibTrans" presStyleCnt="0"/>
      <dgm:spPr/>
    </dgm:pt>
    <dgm:pt modelId="{2504C0DF-0119-48AC-973C-64CF91B81751}" type="pres">
      <dgm:prSet presAssocID="{39D88F81-936D-4CD5-8C4D-E8CF469C8A15}" presName="composite" presStyleCnt="0"/>
      <dgm:spPr/>
    </dgm:pt>
    <dgm:pt modelId="{6332600C-9D03-49C3-B91F-972104D3B2AF}" type="pres">
      <dgm:prSet presAssocID="{39D88F81-936D-4CD5-8C4D-E8CF469C8A15}" presName="bentUpArrow1" presStyleLbl="alignImgPlace1" presStyleIdx="1" presStyleCnt="2"/>
      <dgm:spPr/>
    </dgm:pt>
    <dgm:pt modelId="{B3470CEF-1F45-4C28-BD27-4CA6DD3C36CC}" type="pres">
      <dgm:prSet presAssocID="{39D88F81-936D-4CD5-8C4D-E8CF469C8A15}" presName="ParentText" presStyleLbl="node1" presStyleIdx="1" presStyleCnt="3">
        <dgm:presLayoutVars>
          <dgm:chMax val="1"/>
          <dgm:chPref val="1"/>
          <dgm:bulletEnabled val="1"/>
        </dgm:presLayoutVars>
      </dgm:prSet>
      <dgm:spPr/>
    </dgm:pt>
    <dgm:pt modelId="{02E23689-7549-44C8-A4B9-1D6D222760FD}" type="pres">
      <dgm:prSet presAssocID="{39D88F81-936D-4CD5-8C4D-E8CF469C8A15}" presName="ChildText" presStyleLbl="revTx" presStyleIdx="1" presStyleCnt="3">
        <dgm:presLayoutVars>
          <dgm:chMax val="0"/>
          <dgm:chPref val="0"/>
          <dgm:bulletEnabled val="1"/>
        </dgm:presLayoutVars>
      </dgm:prSet>
      <dgm:spPr/>
    </dgm:pt>
    <dgm:pt modelId="{C1774AD7-E450-40BB-9E46-8ECB48680366}" type="pres">
      <dgm:prSet presAssocID="{086A4D3F-962D-4453-900C-B4F253BE5F0B}" presName="sibTrans" presStyleCnt="0"/>
      <dgm:spPr/>
    </dgm:pt>
    <dgm:pt modelId="{7199A52F-5038-4CAC-9B52-2C80AB64CFF4}" type="pres">
      <dgm:prSet presAssocID="{2DDBA144-F258-4612-A87B-0D380A5CD1FC}" presName="composite" presStyleCnt="0"/>
      <dgm:spPr/>
    </dgm:pt>
    <dgm:pt modelId="{ADD7189B-C1A1-4C9C-8B72-EA2E04013295}" type="pres">
      <dgm:prSet presAssocID="{2DDBA144-F258-4612-A87B-0D380A5CD1FC}" presName="ParentText" presStyleLbl="node1" presStyleIdx="2" presStyleCnt="3">
        <dgm:presLayoutVars>
          <dgm:chMax val="1"/>
          <dgm:chPref val="1"/>
          <dgm:bulletEnabled val="1"/>
        </dgm:presLayoutVars>
      </dgm:prSet>
      <dgm:spPr/>
    </dgm:pt>
    <dgm:pt modelId="{C12D9517-EED6-40B2-A956-C08498E145A5}" type="pres">
      <dgm:prSet presAssocID="{2DDBA144-F258-4612-A87B-0D380A5CD1FC}" presName="FinalChildText" presStyleLbl="revTx" presStyleIdx="2" presStyleCnt="3">
        <dgm:presLayoutVars>
          <dgm:chMax val="0"/>
          <dgm:chPref val="0"/>
          <dgm:bulletEnabled val="1"/>
        </dgm:presLayoutVars>
      </dgm:prSet>
      <dgm:spPr/>
    </dgm:pt>
  </dgm:ptLst>
  <dgm:cxnLst>
    <dgm:cxn modelId="{C9C75315-EC74-489C-B5CA-712471FC02D2}" srcId="{F4CE40E1-B9EA-448C-A4A4-7DA42B9D648B}" destId="{39D88F81-936D-4CD5-8C4D-E8CF469C8A15}" srcOrd="1" destOrd="0" parTransId="{9EFB8B32-1142-43FA-B6B8-ADB9E952FBE2}" sibTransId="{086A4D3F-962D-4453-900C-B4F253BE5F0B}"/>
    <dgm:cxn modelId="{9F53431C-56E8-4B71-A5B5-0F14B20E60D1}" type="presOf" srcId="{B56BD279-7C55-409E-ABDB-E152587529B9}" destId="{CED315A3-33B2-4FF5-9DCF-E980CDA548C8}" srcOrd="0" destOrd="0" presId="urn:microsoft.com/office/officeart/2005/8/layout/StepDownProcess"/>
    <dgm:cxn modelId="{2B68D322-9470-46C8-89B4-3AEA04B2B5E6}" type="presOf" srcId="{8DB5BDBA-8E14-474E-A396-8D639698FE91}" destId="{C12D9517-EED6-40B2-A956-C08498E145A5}" srcOrd="0" destOrd="0" presId="urn:microsoft.com/office/officeart/2005/8/layout/StepDownProcess"/>
    <dgm:cxn modelId="{5C7BFA24-719C-47F6-82FA-9AF23DF4F799}" srcId="{F4CE40E1-B9EA-448C-A4A4-7DA42B9D648B}" destId="{B56BD279-7C55-409E-ABDB-E152587529B9}" srcOrd="0" destOrd="0" parTransId="{7D874550-AF7C-4E39-91B1-34051693096E}" sibTransId="{69E6AFB1-B535-43F7-A819-73D639EDFB4B}"/>
    <dgm:cxn modelId="{FAFA742B-3F72-4B71-8782-CE9247E688A0}" type="presOf" srcId="{F4CE40E1-B9EA-448C-A4A4-7DA42B9D648B}" destId="{756B349A-C2AA-4438-B8C2-2CCB26B15FAA}" srcOrd="0" destOrd="0" presId="urn:microsoft.com/office/officeart/2005/8/layout/StepDownProcess"/>
    <dgm:cxn modelId="{A0ABA22F-4DA9-4646-96BD-39B1F08DB63D}" srcId="{2DDBA144-F258-4612-A87B-0D380A5CD1FC}" destId="{8DB5BDBA-8E14-474E-A396-8D639698FE91}" srcOrd="0" destOrd="0" parTransId="{4C893589-C96A-4C42-8853-C6127B4F9332}" sibTransId="{5C669620-D4E2-4C3B-853C-7D38CCEE4591}"/>
    <dgm:cxn modelId="{E9762235-ED3A-4BAB-AB13-C4E4E9C0E4BB}" srcId="{B56BD279-7C55-409E-ABDB-E152587529B9}" destId="{F970B3AB-D5A2-4700-BC5C-0AF37AD8A371}" srcOrd="0" destOrd="0" parTransId="{598A8084-2D60-4D45-B9B8-2240C4F68DFC}" sibTransId="{F1D3F986-F941-434D-B84C-E127847C3F4D}"/>
    <dgm:cxn modelId="{C95CD651-0A61-457C-8056-DAAFC91A2BF4}" type="presOf" srcId="{39D88F81-936D-4CD5-8C4D-E8CF469C8A15}" destId="{B3470CEF-1F45-4C28-BD27-4CA6DD3C36CC}" srcOrd="0" destOrd="0" presId="urn:microsoft.com/office/officeart/2005/8/layout/StepDownProcess"/>
    <dgm:cxn modelId="{4D9E0581-8FEF-468B-BB32-4290F5ED6448}" srcId="{F4CE40E1-B9EA-448C-A4A4-7DA42B9D648B}" destId="{2DDBA144-F258-4612-A87B-0D380A5CD1FC}" srcOrd="2" destOrd="0" parTransId="{9F7B7E1E-B296-4C97-BDAE-4840579E918A}" sibTransId="{07924740-ED72-4C61-8945-83BF95F3B6B7}"/>
    <dgm:cxn modelId="{6BBA5A92-E613-4DA8-807A-2DBBE8BBC92C}" srcId="{B56BD279-7C55-409E-ABDB-E152587529B9}" destId="{71846A61-0564-452F-855B-331E642DB30B}" srcOrd="1" destOrd="0" parTransId="{3563ECBC-DE98-46C5-96FC-292E08B876FE}" sibTransId="{9AFB7B3D-8679-489C-9848-E7C37606B523}"/>
    <dgm:cxn modelId="{0C2406A8-ED65-4832-833E-581CA34BFC65}" type="presOf" srcId="{71846A61-0564-452F-855B-331E642DB30B}" destId="{1DF07669-0957-40C7-B2B5-E3A5E0E11E14}" srcOrd="0" destOrd="1" presId="urn:microsoft.com/office/officeart/2005/8/layout/StepDownProcess"/>
    <dgm:cxn modelId="{3C3120DF-A0DC-449C-B83F-7A021220226F}" type="presOf" srcId="{2DDBA144-F258-4612-A87B-0D380A5CD1FC}" destId="{ADD7189B-C1A1-4C9C-8B72-EA2E04013295}" srcOrd="0" destOrd="0" presId="urn:microsoft.com/office/officeart/2005/8/layout/StepDownProcess"/>
    <dgm:cxn modelId="{4D5987DF-F872-43A6-8B92-6D384468A20E}" type="presOf" srcId="{F970B3AB-D5A2-4700-BC5C-0AF37AD8A371}" destId="{1DF07669-0957-40C7-B2B5-E3A5E0E11E14}" srcOrd="0" destOrd="0" presId="urn:microsoft.com/office/officeart/2005/8/layout/StepDownProcess"/>
    <dgm:cxn modelId="{A0D40A25-D1FD-4511-BE15-A5D63E729A7D}" type="presParOf" srcId="{756B349A-C2AA-4438-B8C2-2CCB26B15FAA}" destId="{A9133E24-4CFB-4C2C-9E46-64916BC0FC69}" srcOrd="0" destOrd="0" presId="urn:microsoft.com/office/officeart/2005/8/layout/StepDownProcess"/>
    <dgm:cxn modelId="{FC28863C-3773-4E27-A6DE-E5A99B8E168F}" type="presParOf" srcId="{A9133E24-4CFB-4C2C-9E46-64916BC0FC69}" destId="{7A5D7A53-F9C2-41FA-AB06-924A88B76994}" srcOrd="0" destOrd="0" presId="urn:microsoft.com/office/officeart/2005/8/layout/StepDownProcess"/>
    <dgm:cxn modelId="{2FC38B12-06C3-41FD-9FEA-41393BEB02B4}" type="presParOf" srcId="{A9133E24-4CFB-4C2C-9E46-64916BC0FC69}" destId="{CED315A3-33B2-4FF5-9DCF-E980CDA548C8}" srcOrd="1" destOrd="0" presId="urn:microsoft.com/office/officeart/2005/8/layout/StepDownProcess"/>
    <dgm:cxn modelId="{FEAF921E-F719-4CCC-9312-CE05885541E5}" type="presParOf" srcId="{A9133E24-4CFB-4C2C-9E46-64916BC0FC69}" destId="{1DF07669-0957-40C7-B2B5-E3A5E0E11E14}" srcOrd="2" destOrd="0" presId="urn:microsoft.com/office/officeart/2005/8/layout/StepDownProcess"/>
    <dgm:cxn modelId="{8C688F5D-6AAF-4C9D-8B41-1526620096BC}" type="presParOf" srcId="{756B349A-C2AA-4438-B8C2-2CCB26B15FAA}" destId="{596A36A5-585A-45AD-B2B4-3ED40230D20C}" srcOrd="1" destOrd="0" presId="urn:microsoft.com/office/officeart/2005/8/layout/StepDownProcess"/>
    <dgm:cxn modelId="{4DFD3787-D930-4B53-9F0F-66A259E1E663}" type="presParOf" srcId="{756B349A-C2AA-4438-B8C2-2CCB26B15FAA}" destId="{2504C0DF-0119-48AC-973C-64CF91B81751}" srcOrd="2" destOrd="0" presId="urn:microsoft.com/office/officeart/2005/8/layout/StepDownProcess"/>
    <dgm:cxn modelId="{CF7FA018-FC56-4673-A5A1-F48A5662C538}" type="presParOf" srcId="{2504C0DF-0119-48AC-973C-64CF91B81751}" destId="{6332600C-9D03-49C3-B91F-972104D3B2AF}" srcOrd="0" destOrd="0" presId="urn:microsoft.com/office/officeart/2005/8/layout/StepDownProcess"/>
    <dgm:cxn modelId="{3BE8AD31-D511-469D-9FC4-6975F19C9152}" type="presParOf" srcId="{2504C0DF-0119-48AC-973C-64CF91B81751}" destId="{B3470CEF-1F45-4C28-BD27-4CA6DD3C36CC}" srcOrd="1" destOrd="0" presId="urn:microsoft.com/office/officeart/2005/8/layout/StepDownProcess"/>
    <dgm:cxn modelId="{7E85E9A1-E53B-4F5C-B166-18525D4D3696}" type="presParOf" srcId="{2504C0DF-0119-48AC-973C-64CF91B81751}" destId="{02E23689-7549-44C8-A4B9-1D6D222760FD}" srcOrd="2" destOrd="0" presId="urn:microsoft.com/office/officeart/2005/8/layout/StepDownProcess"/>
    <dgm:cxn modelId="{6055BBAB-15AF-4C82-B2BF-96C246E0BEEB}" type="presParOf" srcId="{756B349A-C2AA-4438-B8C2-2CCB26B15FAA}" destId="{C1774AD7-E450-40BB-9E46-8ECB48680366}" srcOrd="3" destOrd="0" presId="urn:microsoft.com/office/officeart/2005/8/layout/StepDownProcess"/>
    <dgm:cxn modelId="{80F029B5-B8D9-44F8-9163-EABAB0332A47}" type="presParOf" srcId="{756B349A-C2AA-4438-B8C2-2CCB26B15FAA}" destId="{7199A52F-5038-4CAC-9B52-2C80AB64CFF4}" srcOrd="4" destOrd="0" presId="urn:microsoft.com/office/officeart/2005/8/layout/StepDownProcess"/>
    <dgm:cxn modelId="{5D5C3BE7-D203-425A-B993-5DB543B8B7C3}" type="presParOf" srcId="{7199A52F-5038-4CAC-9B52-2C80AB64CFF4}" destId="{ADD7189B-C1A1-4C9C-8B72-EA2E04013295}" srcOrd="0" destOrd="0" presId="urn:microsoft.com/office/officeart/2005/8/layout/StepDownProcess"/>
    <dgm:cxn modelId="{B2B8E366-C5FD-424D-8C99-0E53C7E1638B}" type="presParOf" srcId="{7199A52F-5038-4CAC-9B52-2C80AB64CFF4}" destId="{C12D9517-EED6-40B2-A956-C08498E145A5}"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320421D-A6CC-446F-AE0F-5AF023B174C5}"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3550D621-D937-435C-AD0F-82F853AA14A8}">
      <dgm:prSet phldrT="[Text]" phldr="0"/>
      <dgm:spPr>
        <a:solidFill>
          <a:schemeClr val="accent2"/>
        </a:solidFill>
      </dgm:spPr>
      <dgm:t>
        <a:bodyPr/>
        <a:lstStyle/>
        <a:p>
          <a:r>
            <a:rPr lang="en-US" dirty="0"/>
            <a:t>Image</a:t>
          </a:r>
        </a:p>
        <a:p>
          <a:r>
            <a:rPr lang="en-US" dirty="0"/>
            <a:t>(Scanned Doc)</a:t>
          </a:r>
        </a:p>
      </dgm:t>
    </dgm:pt>
    <dgm:pt modelId="{14C8A8AD-3B50-43C0-8B95-DB8EEF2131F1}" type="parTrans" cxnId="{DA13EFDA-893C-4FE8-9A68-97E0989A048D}">
      <dgm:prSet/>
      <dgm:spPr/>
      <dgm:t>
        <a:bodyPr/>
        <a:lstStyle/>
        <a:p>
          <a:endParaRPr lang="en-US"/>
        </a:p>
      </dgm:t>
    </dgm:pt>
    <dgm:pt modelId="{53EA97D1-CA3B-4121-A81F-2B8544A931C0}" type="sibTrans" cxnId="{DA13EFDA-893C-4FE8-9A68-97E0989A048D}">
      <dgm:prSet/>
      <dgm:spPr/>
      <dgm:t>
        <a:bodyPr/>
        <a:lstStyle/>
        <a:p>
          <a:endParaRPr lang="en-US" dirty="0"/>
        </a:p>
      </dgm:t>
    </dgm:pt>
    <dgm:pt modelId="{3AF1BC07-8856-4004-A226-D33394E21620}">
      <dgm:prSet phldrT="[Text]" phldr="0"/>
      <dgm:spPr>
        <a:solidFill>
          <a:schemeClr val="accent3"/>
        </a:solidFill>
      </dgm:spPr>
      <dgm:t>
        <a:bodyPr/>
        <a:lstStyle/>
        <a:p>
          <a:r>
            <a:rPr lang="en-US" dirty="0"/>
            <a:t>Document Layout Analysis</a:t>
          </a:r>
        </a:p>
      </dgm:t>
    </dgm:pt>
    <dgm:pt modelId="{8CF3596D-85C1-4CBB-9F1A-3BC2A522D2FB}" type="parTrans" cxnId="{C3877DE9-6591-4F90-881B-BFFEEAADFBED}">
      <dgm:prSet/>
      <dgm:spPr/>
      <dgm:t>
        <a:bodyPr/>
        <a:lstStyle/>
        <a:p>
          <a:endParaRPr lang="en-US"/>
        </a:p>
      </dgm:t>
    </dgm:pt>
    <dgm:pt modelId="{D8599140-93C2-49E2-9FE7-FCA94B145F83}" type="sibTrans" cxnId="{C3877DE9-6591-4F90-881B-BFFEEAADFBED}">
      <dgm:prSet/>
      <dgm:spPr/>
      <dgm:t>
        <a:bodyPr/>
        <a:lstStyle/>
        <a:p>
          <a:endParaRPr lang="en-US" dirty="0"/>
        </a:p>
      </dgm:t>
    </dgm:pt>
    <dgm:pt modelId="{2BFF2785-82D1-4C0D-BEB3-5FD177F5EAF5}">
      <dgm:prSet phldrT="[Text]" phldr="0"/>
      <dgm:spPr>
        <a:solidFill>
          <a:schemeClr val="accent3"/>
        </a:solidFill>
      </dgm:spPr>
      <dgm:t>
        <a:bodyPr/>
        <a:lstStyle/>
        <a:p>
          <a:r>
            <a:rPr lang="en-US" dirty="0"/>
            <a:t>Text Line Detection</a:t>
          </a:r>
        </a:p>
      </dgm:t>
    </dgm:pt>
    <dgm:pt modelId="{9943AB26-5314-453B-873E-DA01194D58FC}" type="parTrans" cxnId="{76695F7F-B22B-49CF-96A5-A773096965E2}">
      <dgm:prSet/>
      <dgm:spPr/>
      <dgm:t>
        <a:bodyPr/>
        <a:lstStyle/>
        <a:p>
          <a:endParaRPr lang="en-US"/>
        </a:p>
      </dgm:t>
    </dgm:pt>
    <dgm:pt modelId="{CC58D8BF-C592-4FCB-ABF6-CF30BC3E6747}" type="sibTrans" cxnId="{76695F7F-B22B-49CF-96A5-A773096965E2}">
      <dgm:prSet/>
      <dgm:spPr/>
      <dgm:t>
        <a:bodyPr/>
        <a:lstStyle/>
        <a:p>
          <a:endParaRPr lang="en-US" dirty="0"/>
        </a:p>
      </dgm:t>
    </dgm:pt>
    <dgm:pt modelId="{E4C18393-B74C-41CB-A7E0-179A43FED324}">
      <dgm:prSet phldrT="[Text]" phldr="0"/>
      <dgm:spPr>
        <a:solidFill>
          <a:schemeClr val="accent3"/>
        </a:solidFill>
      </dgm:spPr>
      <dgm:t>
        <a:bodyPr/>
        <a:lstStyle/>
        <a:p>
          <a:r>
            <a:rPr lang="en-US" dirty="0"/>
            <a:t>Recogniton</a:t>
          </a:r>
        </a:p>
      </dgm:t>
    </dgm:pt>
    <dgm:pt modelId="{230A2286-9F7C-4F24-BE1C-192713E89EB7}" type="parTrans" cxnId="{71650796-73AC-4232-A1E6-561CFEF676E6}">
      <dgm:prSet/>
      <dgm:spPr/>
      <dgm:t>
        <a:bodyPr/>
        <a:lstStyle/>
        <a:p>
          <a:endParaRPr lang="en-US"/>
        </a:p>
      </dgm:t>
    </dgm:pt>
    <dgm:pt modelId="{7A92661A-A14F-4550-8426-75297F237CD5}" type="sibTrans" cxnId="{71650796-73AC-4232-A1E6-561CFEF676E6}">
      <dgm:prSet/>
      <dgm:spPr/>
      <dgm:t>
        <a:bodyPr/>
        <a:lstStyle/>
        <a:p>
          <a:endParaRPr lang="en-US" dirty="0"/>
        </a:p>
      </dgm:t>
    </dgm:pt>
    <dgm:pt modelId="{5DAD30D1-E501-4DED-9D24-8B776F95A40C}">
      <dgm:prSet phldrT="[Text]" phldr="0"/>
      <dgm:spPr>
        <a:solidFill>
          <a:schemeClr val="accent2"/>
        </a:solidFill>
      </dgm:spPr>
      <dgm:t>
        <a:bodyPr/>
        <a:lstStyle/>
        <a:p>
          <a:r>
            <a:rPr lang="en-US" dirty="0"/>
            <a:t>Editable Text</a:t>
          </a:r>
        </a:p>
      </dgm:t>
    </dgm:pt>
    <dgm:pt modelId="{3FE90A2E-0474-4F95-8807-735D8BE22150}" type="parTrans" cxnId="{188E86BC-32B0-43A4-93FA-C1E229312EF4}">
      <dgm:prSet/>
      <dgm:spPr/>
      <dgm:t>
        <a:bodyPr/>
        <a:lstStyle/>
        <a:p>
          <a:endParaRPr lang="en-US"/>
        </a:p>
      </dgm:t>
    </dgm:pt>
    <dgm:pt modelId="{C0754135-74D0-415F-BE65-CD2D0A8BCFBC}" type="sibTrans" cxnId="{188E86BC-32B0-43A4-93FA-C1E229312EF4}">
      <dgm:prSet/>
      <dgm:spPr/>
      <dgm:t>
        <a:bodyPr/>
        <a:lstStyle/>
        <a:p>
          <a:endParaRPr lang="en-US"/>
        </a:p>
      </dgm:t>
    </dgm:pt>
    <dgm:pt modelId="{D3252F3B-CED1-48C9-BEE3-50E59BC5899A}" type="pres">
      <dgm:prSet presAssocID="{5320421D-A6CC-446F-AE0F-5AF023B174C5}" presName="Name0" presStyleCnt="0">
        <dgm:presLayoutVars>
          <dgm:dir/>
          <dgm:resizeHandles val="exact"/>
        </dgm:presLayoutVars>
      </dgm:prSet>
      <dgm:spPr/>
    </dgm:pt>
    <dgm:pt modelId="{8C9178A8-F06C-48A2-867A-403D2B1B1403}" type="pres">
      <dgm:prSet presAssocID="{3550D621-D937-435C-AD0F-82F853AA14A8}" presName="node" presStyleLbl="node1" presStyleIdx="0" presStyleCnt="5">
        <dgm:presLayoutVars>
          <dgm:bulletEnabled val="1"/>
        </dgm:presLayoutVars>
      </dgm:prSet>
      <dgm:spPr/>
    </dgm:pt>
    <dgm:pt modelId="{6C5E1A46-EA6C-44C4-8EA6-D75CCD06612A}" type="pres">
      <dgm:prSet presAssocID="{53EA97D1-CA3B-4121-A81F-2B8544A931C0}" presName="sibTrans" presStyleLbl="sibTrans2D1" presStyleIdx="0" presStyleCnt="4"/>
      <dgm:spPr/>
    </dgm:pt>
    <dgm:pt modelId="{99DEEAB2-42FC-4C08-8565-F49B011A9A19}" type="pres">
      <dgm:prSet presAssocID="{53EA97D1-CA3B-4121-A81F-2B8544A931C0}" presName="connectorText" presStyleLbl="sibTrans2D1" presStyleIdx="0" presStyleCnt="4"/>
      <dgm:spPr/>
    </dgm:pt>
    <dgm:pt modelId="{4D5C60C8-39A7-4C48-9249-68388CDE9B3F}" type="pres">
      <dgm:prSet presAssocID="{3AF1BC07-8856-4004-A226-D33394E21620}" presName="node" presStyleLbl="node1" presStyleIdx="1" presStyleCnt="5">
        <dgm:presLayoutVars>
          <dgm:bulletEnabled val="1"/>
        </dgm:presLayoutVars>
      </dgm:prSet>
      <dgm:spPr/>
    </dgm:pt>
    <dgm:pt modelId="{B31BE67C-3E61-4839-AC5D-60A9313A1668}" type="pres">
      <dgm:prSet presAssocID="{D8599140-93C2-49E2-9FE7-FCA94B145F83}" presName="sibTrans" presStyleLbl="sibTrans2D1" presStyleIdx="1" presStyleCnt="4"/>
      <dgm:spPr/>
    </dgm:pt>
    <dgm:pt modelId="{3CA95D17-61C2-49B2-90B6-A714D32AA01A}" type="pres">
      <dgm:prSet presAssocID="{D8599140-93C2-49E2-9FE7-FCA94B145F83}" presName="connectorText" presStyleLbl="sibTrans2D1" presStyleIdx="1" presStyleCnt="4"/>
      <dgm:spPr/>
    </dgm:pt>
    <dgm:pt modelId="{72B2AAE5-6CFC-4508-A744-095EF4C69207}" type="pres">
      <dgm:prSet presAssocID="{2BFF2785-82D1-4C0D-BEB3-5FD177F5EAF5}" presName="node" presStyleLbl="node1" presStyleIdx="2" presStyleCnt="5">
        <dgm:presLayoutVars>
          <dgm:bulletEnabled val="1"/>
        </dgm:presLayoutVars>
      </dgm:prSet>
      <dgm:spPr/>
    </dgm:pt>
    <dgm:pt modelId="{3291FFA6-09A0-4C98-BEC4-E78D34A4991B}" type="pres">
      <dgm:prSet presAssocID="{CC58D8BF-C592-4FCB-ABF6-CF30BC3E6747}" presName="sibTrans" presStyleLbl="sibTrans2D1" presStyleIdx="2" presStyleCnt="4"/>
      <dgm:spPr/>
    </dgm:pt>
    <dgm:pt modelId="{8FE97235-3296-4177-A88F-8E8C88CB4A3D}" type="pres">
      <dgm:prSet presAssocID="{CC58D8BF-C592-4FCB-ABF6-CF30BC3E6747}" presName="connectorText" presStyleLbl="sibTrans2D1" presStyleIdx="2" presStyleCnt="4"/>
      <dgm:spPr/>
    </dgm:pt>
    <dgm:pt modelId="{3B2FB343-DFB6-4035-A3F3-1CECD081D532}" type="pres">
      <dgm:prSet presAssocID="{E4C18393-B74C-41CB-A7E0-179A43FED324}" presName="node" presStyleLbl="node1" presStyleIdx="3" presStyleCnt="5">
        <dgm:presLayoutVars>
          <dgm:bulletEnabled val="1"/>
        </dgm:presLayoutVars>
      </dgm:prSet>
      <dgm:spPr/>
    </dgm:pt>
    <dgm:pt modelId="{272BE392-6046-4B53-BF60-1292852D4AA4}" type="pres">
      <dgm:prSet presAssocID="{7A92661A-A14F-4550-8426-75297F237CD5}" presName="sibTrans" presStyleLbl="sibTrans2D1" presStyleIdx="3" presStyleCnt="4"/>
      <dgm:spPr/>
    </dgm:pt>
    <dgm:pt modelId="{C4B39027-6E64-4341-A32C-8C04CDBBE306}" type="pres">
      <dgm:prSet presAssocID="{7A92661A-A14F-4550-8426-75297F237CD5}" presName="connectorText" presStyleLbl="sibTrans2D1" presStyleIdx="3" presStyleCnt="4"/>
      <dgm:spPr/>
    </dgm:pt>
    <dgm:pt modelId="{7647396A-33DD-4F5A-B161-A774972FAC42}" type="pres">
      <dgm:prSet presAssocID="{5DAD30D1-E501-4DED-9D24-8B776F95A40C}" presName="node" presStyleLbl="node1" presStyleIdx="4" presStyleCnt="5">
        <dgm:presLayoutVars>
          <dgm:bulletEnabled val="1"/>
        </dgm:presLayoutVars>
      </dgm:prSet>
      <dgm:spPr/>
    </dgm:pt>
  </dgm:ptLst>
  <dgm:cxnLst>
    <dgm:cxn modelId="{BF60C300-AE84-4F8E-B685-9B31E3EBA7CA}" type="presOf" srcId="{3550D621-D937-435C-AD0F-82F853AA14A8}" destId="{8C9178A8-F06C-48A2-867A-403D2B1B1403}" srcOrd="0" destOrd="0" presId="urn:microsoft.com/office/officeart/2005/8/layout/process1"/>
    <dgm:cxn modelId="{F4398203-6AEB-435E-B08E-9A42E7D23E39}" type="presOf" srcId="{5320421D-A6CC-446F-AE0F-5AF023B174C5}" destId="{D3252F3B-CED1-48C9-BEE3-50E59BC5899A}" srcOrd="0" destOrd="0" presId="urn:microsoft.com/office/officeart/2005/8/layout/process1"/>
    <dgm:cxn modelId="{48BBC50E-F616-4603-996F-C3E88E8BFD71}" type="presOf" srcId="{2BFF2785-82D1-4C0D-BEB3-5FD177F5EAF5}" destId="{72B2AAE5-6CFC-4508-A744-095EF4C69207}" srcOrd="0" destOrd="0" presId="urn:microsoft.com/office/officeart/2005/8/layout/process1"/>
    <dgm:cxn modelId="{A2815115-0E10-4B2B-9E6C-C1E9BE5BD9D7}" type="presOf" srcId="{7A92661A-A14F-4550-8426-75297F237CD5}" destId="{C4B39027-6E64-4341-A32C-8C04CDBBE306}" srcOrd="1" destOrd="0" presId="urn:microsoft.com/office/officeart/2005/8/layout/process1"/>
    <dgm:cxn modelId="{2687F12F-43B2-4434-9510-D059382D5E87}" type="presOf" srcId="{D8599140-93C2-49E2-9FE7-FCA94B145F83}" destId="{B31BE67C-3E61-4839-AC5D-60A9313A1668}" srcOrd="0" destOrd="0" presId="urn:microsoft.com/office/officeart/2005/8/layout/process1"/>
    <dgm:cxn modelId="{12A1AC36-99D9-425C-A8A5-0AB5DBC331BC}" type="presOf" srcId="{7A92661A-A14F-4550-8426-75297F237CD5}" destId="{272BE392-6046-4B53-BF60-1292852D4AA4}" srcOrd="0" destOrd="0" presId="urn:microsoft.com/office/officeart/2005/8/layout/process1"/>
    <dgm:cxn modelId="{8E7B363A-365B-47C7-9D2B-45A06BA21A3F}" type="presOf" srcId="{CC58D8BF-C592-4FCB-ABF6-CF30BC3E6747}" destId="{3291FFA6-09A0-4C98-BEC4-E78D34A4991B}" srcOrd="0" destOrd="0" presId="urn:microsoft.com/office/officeart/2005/8/layout/process1"/>
    <dgm:cxn modelId="{E2A0A25D-DF3D-48F1-BCFC-7A43A8D02DCC}" type="presOf" srcId="{5DAD30D1-E501-4DED-9D24-8B776F95A40C}" destId="{7647396A-33DD-4F5A-B161-A774972FAC42}" srcOrd="0" destOrd="0" presId="urn:microsoft.com/office/officeart/2005/8/layout/process1"/>
    <dgm:cxn modelId="{39318952-C896-4747-9AFD-F0CE9E76085E}" type="presOf" srcId="{53EA97D1-CA3B-4121-A81F-2B8544A931C0}" destId="{99DEEAB2-42FC-4C08-8565-F49B011A9A19}" srcOrd="1" destOrd="0" presId="urn:microsoft.com/office/officeart/2005/8/layout/process1"/>
    <dgm:cxn modelId="{4DE45475-4B0B-4F00-A9C7-6813C5780432}" type="presOf" srcId="{53EA97D1-CA3B-4121-A81F-2B8544A931C0}" destId="{6C5E1A46-EA6C-44C4-8EA6-D75CCD06612A}" srcOrd="0" destOrd="0" presId="urn:microsoft.com/office/officeart/2005/8/layout/process1"/>
    <dgm:cxn modelId="{76695F7F-B22B-49CF-96A5-A773096965E2}" srcId="{5320421D-A6CC-446F-AE0F-5AF023B174C5}" destId="{2BFF2785-82D1-4C0D-BEB3-5FD177F5EAF5}" srcOrd="2" destOrd="0" parTransId="{9943AB26-5314-453B-873E-DA01194D58FC}" sibTransId="{CC58D8BF-C592-4FCB-ABF6-CF30BC3E6747}"/>
    <dgm:cxn modelId="{6988DE8F-61AA-4CF6-BB19-60AB55205E6A}" type="presOf" srcId="{D8599140-93C2-49E2-9FE7-FCA94B145F83}" destId="{3CA95D17-61C2-49B2-90B6-A714D32AA01A}" srcOrd="1" destOrd="0" presId="urn:microsoft.com/office/officeart/2005/8/layout/process1"/>
    <dgm:cxn modelId="{71650796-73AC-4232-A1E6-561CFEF676E6}" srcId="{5320421D-A6CC-446F-AE0F-5AF023B174C5}" destId="{E4C18393-B74C-41CB-A7E0-179A43FED324}" srcOrd="3" destOrd="0" parTransId="{230A2286-9F7C-4F24-BE1C-192713E89EB7}" sibTransId="{7A92661A-A14F-4550-8426-75297F237CD5}"/>
    <dgm:cxn modelId="{188E86BC-32B0-43A4-93FA-C1E229312EF4}" srcId="{5320421D-A6CC-446F-AE0F-5AF023B174C5}" destId="{5DAD30D1-E501-4DED-9D24-8B776F95A40C}" srcOrd="4" destOrd="0" parTransId="{3FE90A2E-0474-4F95-8807-735D8BE22150}" sibTransId="{C0754135-74D0-415F-BE65-CD2D0A8BCFBC}"/>
    <dgm:cxn modelId="{94845CC9-F58C-4BE1-9EF8-3D57095298D9}" type="presOf" srcId="{E4C18393-B74C-41CB-A7E0-179A43FED324}" destId="{3B2FB343-DFB6-4035-A3F3-1CECD081D532}" srcOrd="0" destOrd="0" presId="urn:microsoft.com/office/officeart/2005/8/layout/process1"/>
    <dgm:cxn modelId="{75D491CB-73FB-4BC6-8C1A-CA2F08C850FF}" type="presOf" srcId="{3AF1BC07-8856-4004-A226-D33394E21620}" destId="{4D5C60C8-39A7-4C48-9249-68388CDE9B3F}" srcOrd="0" destOrd="0" presId="urn:microsoft.com/office/officeart/2005/8/layout/process1"/>
    <dgm:cxn modelId="{DA13EFDA-893C-4FE8-9A68-97E0989A048D}" srcId="{5320421D-A6CC-446F-AE0F-5AF023B174C5}" destId="{3550D621-D937-435C-AD0F-82F853AA14A8}" srcOrd="0" destOrd="0" parTransId="{14C8A8AD-3B50-43C0-8B95-DB8EEF2131F1}" sibTransId="{53EA97D1-CA3B-4121-A81F-2B8544A931C0}"/>
    <dgm:cxn modelId="{590EF8E0-3ECC-4FB3-9D45-DA54109AE5D7}" type="presOf" srcId="{CC58D8BF-C592-4FCB-ABF6-CF30BC3E6747}" destId="{8FE97235-3296-4177-A88F-8E8C88CB4A3D}" srcOrd="1" destOrd="0" presId="urn:microsoft.com/office/officeart/2005/8/layout/process1"/>
    <dgm:cxn modelId="{C3877DE9-6591-4F90-881B-BFFEEAADFBED}" srcId="{5320421D-A6CC-446F-AE0F-5AF023B174C5}" destId="{3AF1BC07-8856-4004-A226-D33394E21620}" srcOrd="1" destOrd="0" parTransId="{8CF3596D-85C1-4CBB-9F1A-3BC2A522D2FB}" sibTransId="{D8599140-93C2-49E2-9FE7-FCA94B145F83}"/>
    <dgm:cxn modelId="{D8BE4F4C-B633-4B4E-9579-73EB8B4452AE}" type="presParOf" srcId="{D3252F3B-CED1-48C9-BEE3-50E59BC5899A}" destId="{8C9178A8-F06C-48A2-867A-403D2B1B1403}" srcOrd="0" destOrd="0" presId="urn:microsoft.com/office/officeart/2005/8/layout/process1"/>
    <dgm:cxn modelId="{53E05108-9DF0-43A2-8D84-B0B4C801E758}" type="presParOf" srcId="{D3252F3B-CED1-48C9-BEE3-50E59BC5899A}" destId="{6C5E1A46-EA6C-44C4-8EA6-D75CCD06612A}" srcOrd="1" destOrd="0" presId="urn:microsoft.com/office/officeart/2005/8/layout/process1"/>
    <dgm:cxn modelId="{5D9E33F2-7C94-46FB-B519-DC23611282C0}" type="presParOf" srcId="{6C5E1A46-EA6C-44C4-8EA6-D75CCD06612A}" destId="{99DEEAB2-42FC-4C08-8565-F49B011A9A19}" srcOrd="0" destOrd="0" presId="urn:microsoft.com/office/officeart/2005/8/layout/process1"/>
    <dgm:cxn modelId="{E9FD50E4-8985-4233-BBF8-67AF39C1FF96}" type="presParOf" srcId="{D3252F3B-CED1-48C9-BEE3-50E59BC5899A}" destId="{4D5C60C8-39A7-4C48-9249-68388CDE9B3F}" srcOrd="2" destOrd="0" presId="urn:microsoft.com/office/officeart/2005/8/layout/process1"/>
    <dgm:cxn modelId="{5070AD5E-12CB-4821-A2C3-B6C149557D86}" type="presParOf" srcId="{D3252F3B-CED1-48C9-BEE3-50E59BC5899A}" destId="{B31BE67C-3E61-4839-AC5D-60A9313A1668}" srcOrd="3" destOrd="0" presId="urn:microsoft.com/office/officeart/2005/8/layout/process1"/>
    <dgm:cxn modelId="{ADE8A02F-0213-4DBB-A019-5F9E96258CC0}" type="presParOf" srcId="{B31BE67C-3E61-4839-AC5D-60A9313A1668}" destId="{3CA95D17-61C2-49B2-90B6-A714D32AA01A}" srcOrd="0" destOrd="0" presId="urn:microsoft.com/office/officeart/2005/8/layout/process1"/>
    <dgm:cxn modelId="{5013BC77-EA9C-4619-9B07-165C10C003C6}" type="presParOf" srcId="{D3252F3B-CED1-48C9-BEE3-50E59BC5899A}" destId="{72B2AAE5-6CFC-4508-A744-095EF4C69207}" srcOrd="4" destOrd="0" presId="urn:microsoft.com/office/officeart/2005/8/layout/process1"/>
    <dgm:cxn modelId="{A1272D00-35C3-44C3-9ED4-2AB496A06AE6}" type="presParOf" srcId="{D3252F3B-CED1-48C9-BEE3-50E59BC5899A}" destId="{3291FFA6-09A0-4C98-BEC4-E78D34A4991B}" srcOrd="5" destOrd="0" presId="urn:microsoft.com/office/officeart/2005/8/layout/process1"/>
    <dgm:cxn modelId="{44E4DED5-8B49-414E-916C-A83D4E44AB78}" type="presParOf" srcId="{3291FFA6-09A0-4C98-BEC4-E78D34A4991B}" destId="{8FE97235-3296-4177-A88F-8E8C88CB4A3D}" srcOrd="0" destOrd="0" presId="urn:microsoft.com/office/officeart/2005/8/layout/process1"/>
    <dgm:cxn modelId="{FE5606B2-516C-4C0F-A0AA-6A189D8EEA68}" type="presParOf" srcId="{D3252F3B-CED1-48C9-BEE3-50E59BC5899A}" destId="{3B2FB343-DFB6-4035-A3F3-1CECD081D532}" srcOrd="6" destOrd="0" presId="urn:microsoft.com/office/officeart/2005/8/layout/process1"/>
    <dgm:cxn modelId="{F5A23381-A1B8-45DC-8C22-CD1C2A5957E6}" type="presParOf" srcId="{D3252F3B-CED1-48C9-BEE3-50E59BC5899A}" destId="{272BE392-6046-4B53-BF60-1292852D4AA4}" srcOrd="7" destOrd="0" presId="urn:microsoft.com/office/officeart/2005/8/layout/process1"/>
    <dgm:cxn modelId="{59AEE063-8FC4-4C8A-890A-314BD26F8EA2}" type="presParOf" srcId="{272BE392-6046-4B53-BF60-1292852D4AA4}" destId="{C4B39027-6E64-4341-A32C-8C04CDBBE306}" srcOrd="0" destOrd="0" presId="urn:microsoft.com/office/officeart/2005/8/layout/process1"/>
    <dgm:cxn modelId="{40A087A6-AB0D-46AD-8159-2FFD296C65F5}" type="presParOf" srcId="{D3252F3B-CED1-48C9-BEE3-50E59BC5899A}" destId="{7647396A-33DD-4F5A-B161-A774972FAC42}"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EF70F20-4A71-4412-B9FA-2D388C9CF3FE}"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0350C076-8FE2-403D-BD17-B35B9AA78E36}">
      <dgm:prSet/>
      <dgm:spPr/>
      <dgm:t>
        <a:bodyPr/>
        <a:lstStyle/>
        <a:p>
          <a:r>
            <a:rPr lang="en-US" dirty="0"/>
            <a:t>Insight on impact of noise</a:t>
          </a:r>
        </a:p>
      </dgm:t>
    </dgm:pt>
    <dgm:pt modelId="{9D84CDEB-5A1C-413D-BBE2-ACE0B8FC36EA}" type="parTrans" cxnId="{D5C3A2D6-70B4-4ED9-89D5-6D2E7B4476F4}">
      <dgm:prSet/>
      <dgm:spPr/>
      <dgm:t>
        <a:bodyPr/>
        <a:lstStyle/>
        <a:p>
          <a:endParaRPr lang="en-US"/>
        </a:p>
      </dgm:t>
    </dgm:pt>
    <dgm:pt modelId="{79F2E1CD-D3F4-4C37-BBD1-F1487964F57A}" type="sibTrans" cxnId="{D5C3A2D6-70B4-4ED9-89D5-6D2E7B4476F4}">
      <dgm:prSet/>
      <dgm:spPr/>
      <dgm:t>
        <a:bodyPr/>
        <a:lstStyle/>
        <a:p>
          <a:endParaRPr lang="en-US"/>
        </a:p>
      </dgm:t>
    </dgm:pt>
    <dgm:pt modelId="{BFD6BD65-8472-4A09-A97C-5AB08F8F5AAD}">
      <dgm:prSet/>
      <dgm:spPr/>
      <dgm:t>
        <a:bodyPr/>
        <a:lstStyle/>
        <a:p>
          <a:r>
            <a:rPr lang="en-US" dirty="0"/>
            <a:t>Commentary for other academics</a:t>
          </a:r>
        </a:p>
      </dgm:t>
    </dgm:pt>
    <dgm:pt modelId="{851B4FE6-53D0-486E-B8F9-0DA07BA0A8CC}" type="parTrans" cxnId="{6EC0A599-A7A9-48AB-A7B8-429F719391B8}">
      <dgm:prSet/>
      <dgm:spPr/>
      <dgm:t>
        <a:bodyPr/>
        <a:lstStyle/>
        <a:p>
          <a:endParaRPr lang="en-US"/>
        </a:p>
      </dgm:t>
    </dgm:pt>
    <dgm:pt modelId="{510EE3B4-7AED-4A9C-8732-43CB5DC37CDC}" type="sibTrans" cxnId="{6EC0A599-A7A9-48AB-A7B8-429F719391B8}">
      <dgm:prSet/>
      <dgm:spPr/>
      <dgm:t>
        <a:bodyPr/>
        <a:lstStyle/>
        <a:p>
          <a:endParaRPr lang="en-US"/>
        </a:p>
      </dgm:t>
    </dgm:pt>
    <dgm:pt modelId="{3EFDB7DF-A4C5-4049-A618-DCB37E7F62D4}">
      <dgm:prSet/>
      <dgm:spPr/>
      <dgm:t>
        <a:bodyPr/>
        <a:lstStyle/>
        <a:p>
          <a:r>
            <a:rPr lang="en-US" dirty="0"/>
            <a:t>Document collection and data is publicly available</a:t>
          </a:r>
        </a:p>
      </dgm:t>
    </dgm:pt>
    <dgm:pt modelId="{9CC4D8E9-D273-4786-BFA8-EBAAE5B2D558}" type="parTrans" cxnId="{DD0B44D7-28D2-4EE0-A360-9075461AFD3A}">
      <dgm:prSet/>
      <dgm:spPr/>
      <dgm:t>
        <a:bodyPr/>
        <a:lstStyle/>
        <a:p>
          <a:endParaRPr lang="en-US"/>
        </a:p>
      </dgm:t>
    </dgm:pt>
    <dgm:pt modelId="{FF554A4B-D81A-458C-8CF9-265276416959}" type="sibTrans" cxnId="{DD0B44D7-28D2-4EE0-A360-9075461AFD3A}">
      <dgm:prSet/>
      <dgm:spPr/>
      <dgm:t>
        <a:bodyPr/>
        <a:lstStyle/>
        <a:p>
          <a:endParaRPr lang="en-US"/>
        </a:p>
      </dgm:t>
    </dgm:pt>
    <dgm:pt modelId="{CB13F950-478C-4F82-ABD0-3D64976DF705}">
      <dgm:prSet/>
      <dgm:spPr/>
      <dgm:t>
        <a:bodyPr/>
        <a:lstStyle/>
        <a:p>
          <a:r>
            <a:rPr lang="en-US" dirty="0"/>
            <a:t>Noise generator is publicly available</a:t>
          </a:r>
        </a:p>
      </dgm:t>
    </dgm:pt>
    <dgm:pt modelId="{0033449C-CBD4-472B-BC03-B0E8CBAEC173}" type="parTrans" cxnId="{0ACE508E-62FA-4B1D-8FCE-0FA1007124D3}">
      <dgm:prSet/>
      <dgm:spPr/>
      <dgm:t>
        <a:bodyPr/>
        <a:lstStyle/>
        <a:p>
          <a:endParaRPr lang="en-US"/>
        </a:p>
      </dgm:t>
    </dgm:pt>
    <dgm:pt modelId="{CF944A1D-05F7-4B10-9613-E69C1150919B}" type="sibTrans" cxnId="{0ACE508E-62FA-4B1D-8FCE-0FA1007124D3}">
      <dgm:prSet/>
      <dgm:spPr/>
      <dgm:t>
        <a:bodyPr/>
        <a:lstStyle/>
        <a:p>
          <a:endParaRPr lang="en-US"/>
        </a:p>
      </dgm:t>
    </dgm:pt>
    <dgm:pt modelId="{69C0F5E0-4DE2-47D3-8B5B-F418030A8E19}" type="pres">
      <dgm:prSet presAssocID="{6EF70F20-4A71-4412-B9FA-2D388C9CF3FE}" presName="linear" presStyleCnt="0">
        <dgm:presLayoutVars>
          <dgm:animLvl val="lvl"/>
          <dgm:resizeHandles val="exact"/>
        </dgm:presLayoutVars>
      </dgm:prSet>
      <dgm:spPr/>
    </dgm:pt>
    <dgm:pt modelId="{E57E9ED6-B5A5-4037-A50C-DC9CF08731A7}" type="pres">
      <dgm:prSet presAssocID="{0350C076-8FE2-403D-BD17-B35B9AA78E36}" presName="parentText" presStyleLbl="node1" presStyleIdx="0" presStyleCnt="4">
        <dgm:presLayoutVars>
          <dgm:chMax val="0"/>
          <dgm:bulletEnabled val="1"/>
        </dgm:presLayoutVars>
      </dgm:prSet>
      <dgm:spPr/>
    </dgm:pt>
    <dgm:pt modelId="{51454C3B-8E2F-44C9-9893-E95A9AEDE010}" type="pres">
      <dgm:prSet presAssocID="{79F2E1CD-D3F4-4C37-BBD1-F1487964F57A}" presName="spacer" presStyleCnt="0"/>
      <dgm:spPr/>
    </dgm:pt>
    <dgm:pt modelId="{681AA6CA-A499-4E77-A29F-A9726666A686}" type="pres">
      <dgm:prSet presAssocID="{BFD6BD65-8472-4A09-A97C-5AB08F8F5AAD}" presName="parentText" presStyleLbl="node1" presStyleIdx="1" presStyleCnt="4">
        <dgm:presLayoutVars>
          <dgm:chMax val="0"/>
          <dgm:bulletEnabled val="1"/>
        </dgm:presLayoutVars>
      </dgm:prSet>
      <dgm:spPr/>
    </dgm:pt>
    <dgm:pt modelId="{C17523C0-E025-436B-84C0-6F440122AE99}" type="pres">
      <dgm:prSet presAssocID="{510EE3B4-7AED-4A9C-8732-43CB5DC37CDC}" presName="spacer" presStyleCnt="0"/>
      <dgm:spPr/>
    </dgm:pt>
    <dgm:pt modelId="{CF01FE98-E218-4D1D-8215-5402DC412A8A}" type="pres">
      <dgm:prSet presAssocID="{3EFDB7DF-A4C5-4049-A618-DCB37E7F62D4}" presName="parentText" presStyleLbl="node1" presStyleIdx="2" presStyleCnt="4">
        <dgm:presLayoutVars>
          <dgm:chMax val="0"/>
          <dgm:bulletEnabled val="1"/>
        </dgm:presLayoutVars>
      </dgm:prSet>
      <dgm:spPr/>
    </dgm:pt>
    <dgm:pt modelId="{03ABA3C6-FF7E-4B05-9D15-D699D7A51C26}" type="pres">
      <dgm:prSet presAssocID="{FF554A4B-D81A-458C-8CF9-265276416959}" presName="spacer" presStyleCnt="0"/>
      <dgm:spPr/>
    </dgm:pt>
    <dgm:pt modelId="{875442F2-47E6-4706-B245-AD321CDB577E}" type="pres">
      <dgm:prSet presAssocID="{CB13F950-478C-4F82-ABD0-3D64976DF705}" presName="parentText" presStyleLbl="node1" presStyleIdx="3" presStyleCnt="4">
        <dgm:presLayoutVars>
          <dgm:chMax val="0"/>
          <dgm:bulletEnabled val="1"/>
        </dgm:presLayoutVars>
      </dgm:prSet>
      <dgm:spPr/>
    </dgm:pt>
  </dgm:ptLst>
  <dgm:cxnLst>
    <dgm:cxn modelId="{F107C808-729C-4BB1-92BC-30ABA5196E03}" type="presOf" srcId="{0350C076-8FE2-403D-BD17-B35B9AA78E36}" destId="{E57E9ED6-B5A5-4037-A50C-DC9CF08731A7}" srcOrd="0" destOrd="0" presId="urn:microsoft.com/office/officeart/2005/8/layout/vList2"/>
    <dgm:cxn modelId="{2AB7FB0E-8F28-4823-944E-B1DD868D7D71}" type="presOf" srcId="{3EFDB7DF-A4C5-4049-A618-DCB37E7F62D4}" destId="{CF01FE98-E218-4D1D-8215-5402DC412A8A}" srcOrd="0" destOrd="0" presId="urn:microsoft.com/office/officeart/2005/8/layout/vList2"/>
    <dgm:cxn modelId="{03AF521A-EAAB-4D09-8B1D-523124823E21}" type="presOf" srcId="{6EF70F20-4A71-4412-B9FA-2D388C9CF3FE}" destId="{69C0F5E0-4DE2-47D3-8B5B-F418030A8E19}" srcOrd="0" destOrd="0" presId="urn:microsoft.com/office/officeart/2005/8/layout/vList2"/>
    <dgm:cxn modelId="{AFBE6E40-E958-46EF-8106-D747D9D7DE3F}" type="presOf" srcId="{BFD6BD65-8472-4A09-A97C-5AB08F8F5AAD}" destId="{681AA6CA-A499-4E77-A29F-A9726666A686}" srcOrd="0" destOrd="0" presId="urn:microsoft.com/office/officeart/2005/8/layout/vList2"/>
    <dgm:cxn modelId="{0ACE508E-62FA-4B1D-8FCE-0FA1007124D3}" srcId="{6EF70F20-4A71-4412-B9FA-2D388C9CF3FE}" destId="{CB13F950-478C-4F82-ABD0-3D64976DF705}" srcOrd="3" destOrd="0" parTransId="{0033449C-CBD4-472B-BC03-B0E8CBAEC173}" sibTransId="{CF944A1D-05F7-4B10-9613-E69C1150919B}"/>
    <dgm:cxn modelId="{6EC0A599-A7A9-48AB-A7B8-429F719391B8}" srcId="{6EF70F20-4A71-4412-B9FA-2D388C9CF3FE}" destId="{BFD6BD65-8472-4A09-A97C-5AB08F8F5AAD}" srcOrd="1" destOrd="0" parTransId="{851B4FE6-53D0-486E-B8F9-0DA07BA0A8CC}" sibTransId="{510EE3B4-7AED-4A9C-8732-43CB5DC37CDC}"/>
    <dgm:cxn modelId="{CF751EA5-D978-4C96-B439-863BF97B5937}" type="presOf" srcId="{CB13F950-478C-4F82-ABD0-3D64976DF705}" destId="{875442F2-47E6-4706-B245-AD321CDB577E}" srcOrd="0" destOrd="0" presId="urn:microsoft.com/office/officeart/2005/8/layout/vList2"/>
    <dgm:cxn modelId="{D5C3A2D6-70B4-4ED9-89D5-6D2E7B4476F4}" srcId="{6EF70F20-4A71-4412-B9FA-2D388C9CF3FE}" destId="{0350C076-8FE2-403D-BD17-B35B9AA78E36}" srcOrd="0" destOrd="0" parTransId="{9D84CDEB-5A1C-413D-BBE2-ACE0B8FC36EA}" sibTransId="{79F2E1CD-D3F4-4C37-BBD1-F1487964F57A}"/>
    <dgm:cxn modelId="{DD0B44D7-28D2-4EE0-A360-9075461AFD3A}" srcId="{6EF70F20-4A71-4412-B9FA-2D388C9CF3FE}" destId="{3EFDB7DF-A4C5-4049-A618-DCB37E7F62D4}" srcOrd="2" destOrd="0" parTransId="{9CC4D8E9-D273-4786-BFA8-EBAAE5B2D558}" sibTransId="{FF554A4B-D81A-458C-8CF9-265276416959}"/>
    <dgm:cxn modelId="{AF9DA596-5723-49EF-9C3B-6AEC8AC5CF57}" type="presParOf" srcId="{69C0F5E0-4DE2-47D3-8B5B-F418030A8E19}" destId="{E57E9ED6-B5A5-4037-A50C-DC9CF08731A7}" srcOrd="0" destOrd="0" presId="urn:microsoft.com/office/officeart/2005/8/layout/vList2"/>
    <dgm:cxn modelId="{BEF6F282-B1B9-4EC4-99F8-8126A5EB1569}" type="presParOf" srcId="{69C0F5E0-4DE2-47D3-8B5B-F418030A8E19}" destId="{51454C3B-8E2F-44C9-9893-E95A9AEDE010}" srcOrd="1" destOrd="0" presId="urn:microsoft.com/office/officeart/2005/8/layout/vList2"/>
    <dgm:cxn modelId="{38E2FC25-DA6E-4577-8854-ED97952DD5B9}" type="presParOf" srcId="{69C0F5E0-4DE2-47D3-8B5B-F418030A8E19}" destId="{681AA6CA-A499-4E77-A29F-A9726666A686}" srcOrd="2" destOrd="0" presId="urn:microsoft.com/office/officeart/2005/8/layout/vList2"/>
    <dgm:cxn modelId="{52309661-ACF3-4159-8952-9D52BE3B1C85}" type="presParOf" srcId="{69C0F5E0-4DE2-47D3-8B5B-F418030A8E19}" destId="{C17523C0-E025-436B-84C0-6F440122AE99}" srcOrd="3" destOrd="0" presId="urn:microsoft.com/office/officeart/2005/8/layout/vList2"/>
    <dgm:cxn modelId="{8F13F35B-D3AD-4505-9AD6-E5BD379E6E81}" type="presParOf" srcId="{69C0F5E0-4DE2-47D3-8B5B-F418030A8E19}" destId="{CF01FE98-E218-4D1D-8215-5402DC412A8A}" srcOrd="4" destOrd="0" presId="urn:microsoft.com/office/officeart/2005/8/layout/vList2"/>
    <dgm:cxn modelId="{29D97E65-EAC5-4C66-9915-474E814D355D}" type="presParOf" srcId="{69C0F5E0-4DE2-47D3-8B5B-F418030A8E19}" destId="{03ABA3C6-FF7E-4B05-9D15-D699D7A51C26}" srcOrd="5" destOrd="0" presId="urn:microsoft.com/office/officeart/2005/8/layout/vList2"/>
    <dgm:cxn modelId="{77CC30D5-9E74-412A-B786-4C4F5384D5C3}" type="presParOf" srcId="{69C0F5E0-4DE2-47D3-8B5B-F418030A8E19}" destId="{875442F2-47E6-4706-B245-AD321CDB577E}"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842E81-68C4-405F-BD86-37042FF638B9}">
      <dsp:nvSpPr>
        <dsp:cNvPr id="0" name=""/>
        <dsp:cNvSpPr/>
      </dsp:nvSpPr>
      <dsp:spPr>
        <a:xfrm>
          <a:off x="0" y="140796"/>
          <a:ext cx="6797675" cy="127296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Defined as: the process of extracting text from images</a:t>
          </a:r>
        </a:p>
      </dsp:txBody>
      <dsp:txXfrm>
        <a:off x="62141" y="202937"/>
        <a:ext cx="6673393" cy="1148678"/>
      </dsp:txXfrm>
    </dsp:sp>
    <dsp:sp modelId="{7866B22F-41A4-4EAB-AE5E-E04F2D351BA4}">
      <dsp:nvSpPr>
        <dsp:cNvPr id="0" name=""/>
        <dsp:cNvSpPr/>
      </dsp:nvSpPr>
      <dsp:spPr>
        <a:xfrm>
          <a:off x="0" y="1505916"/>
          <a:ext cx="6797675" cy="1272960"/>
        </a:xfrm>
        <a:prstGeom prst="roundRect">
          <a:avLst/>
        </a:prstGeom>
        <a:solidFill>
          <a:schemeClr val="accent2">
            <a:hueOff val="13013"/>
            <a:satOff val="-8959"/>
            <a:lumOff val="-228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OCR </a:t>
          </a:r>
          <a:r>
            <a:rPr lang="en-US" sz="3200" kern="1200"/>
            <a:t>model is something </a:t>
          </a:r>
          <a:r>
            <a:rPr lang="en-US" sz="3200" kern="1200" dirty="0"/>
            <a:t>performing this process</a:t>
          </a:r>
        </a:p>
      </dsp:txBody>
      <dsp:txXfrm>
        <a:off x="62141" y="1568057"/>
        <a:ext cx="6673393" cy="1148678"/>
      </dsp:txXfrm>
    </dsp:sp>
    <dsp:sp modelId="{D19A195F-A8A0-4995-8F32-6445FF0C4A6F}">
      <dsp:nvSpPr>
        <dsp:cNvPr id="0" name=""/>
        <dsp:cNvSpPr/>
      </dsp:nvSpPr>
      <dsp:spPr>
        <a:xfrm>
          <a:off x="0" y="2871036"/>
          <a:ext cx="6797675" cy="1272960"/>
        </a:xfrm>
        <a:prstGeom prst="roundRect">
          <a:avLst/>
        </a:prstGeom>
        <a:solidFill>
          <a:schemeClr val="accent2">
            <a:hueOff val="26025"/>
            <a:satOff val="-17917"/>
            <a:lumOff val="-457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Useful to digitize scanned documents (for research, digital accessibility, etc.)</a:t>
          </a:r>
        </a:p>
      </dsp:txBody>
      <dsp:txXfrm>
        <a:off x="62141" y="2933177"/>
        <a:ext cx="6673393" cy="1148678"/>
      </dsp:txXfrm>
    </dsp:sp>
    <dsp:sp modelId="{CEEB7F66-6CF1-40B0-91E7-FCE5A3CC5151}">
      <dsp:nvSpPr>
        <dsp:cNvPr id="0" name=""/>
        <dsp:cNvSpPr/>
      </dsp:nvSpPr>
      <dsp:spPr>
        <a:xfrm>
          <a:off x="0" y="4236156"/>
          <a:ext cx="6797675" cy="1272960"/>
        </a:xfrm>
        <a:prstGeom prst="roundRect">
          <a:avLst/>
        </a:prstGeom>
        <a:solidFill>
          <a:schemeClr val="accent2">
            <a:hueOff val="39038"/>
            <a:satOff val="-26876"/>
            <a:lumOff val="-686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Reduced accuracy on certain documents</a:t>
          </a:r>
        </a:p>
      </dsp:txBody>
      <dsp:txXfrm>
        <a:off x="62141" y="4298297"/>
        <a:ext cx="6673393" cy="11486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01214B-B7EE-4A91-A2D9-E8BB9D1BD0A4}">
      <dsp:nvSpPr>
        <dsp:cNvPr id="0" name=""/>
        <dsp:cNvSpPr/>
      </dsp:nvSpPr>
      <dsp:spPr>
        <a:xfrm>
          <a:off x="3622" y="731081"/>
          <a:ext cx="3532380" cy="1209600"/>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8704" tIns="170688" rIns="298704" bIns="170688" numCol="1" spcCol="1270" anchor="ctr" anchorCtr="0">
          <a:noAutofit/>
        </a:bodyPr>
        <a:lstStyle/>
        <a:p>
          <a:pPr marL="0" lvl="0" indent="0" algn="ctr" defTabSz="1866900">
            <a:lnSpc>
              <a:spcPct val="90000"/>
            </a:lnSpc>
            <a:spcBef>
              <a:spcPct val="0"/>
            </a:spcBef>
            <a:spcAft>
              <a:spcPct val="35000"/>
            </a:spcAft>
            <a:buNone/>
          </a:pPr>
          <a:r>
            <a:rPr lang="en-US" sz="4200" kern="1200" dirty="0"/>
            <a:t>Background</a:t>
          </a:r>
        </a:p>
      </dsp:txBody>
      <dsp:txXfrm>
        <a:off x="3622" y="731081"/>
        <a:ext cx="3532380" cy="1209600"/>
      </dsp:txXfrm>
    </dsp:sp>
    <dsp:sp modelId="{B75F9EDD-FB6D-4967-AB54-6B315BCE5ED9}">
      <dsp:nvSpPr>
        <dsp:cNvPr id="0" name=""/>
        <dsp:cNvSpPr/>
      </dsp:nvSpPr>
      <dsp:spPr>
        <a:xfrm>
          <a:off x="3622" y="1940681"/>
          <a:ext cx="3532380" cy="3689280"/>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4028" tIns="224028" rIns="298704" bIns="336042" numCol="1" spcCol="1270" anchor="t" anchorCtr="0">
          <a:noAutofit/>
        </a:bodyPr>
        <a:lstStyle/>
        <a:p>
          <a:pPr marL="285750" lvl="1" indent="-285750" algn="l" defTabSz="1866900">
            <a:lnSpc>
              <a:spcPct val="90000"/>
            </a:lnSpc>
            <a:spcBef>
              <a:spcPct val="0"/>
            </a:spcBef>
            <a:spcAft>
              <a:spcPct val="15000"/>
            </a:spcAft>
            <a:buChar char="•"/>
          </a:pPr>
          <a:r>
            <a:rPr lang="en-US" sz="4200" kern="1200" dirty="0"/>
            <a:t>What is OCR?</a:t>
          </a:r>
        </a:p>
        <a:p>
          <a:pPr marL="285750" lvl="1" indent="-285750" algn="l" defTabSz="1866900">
            <a:lnSpc>
              <a:spcPct val="90000"/>
            </a:lnSpc>
            <a:spcBef>
              <a:spcPct val="0"/>
            </a:spcBef>
            <a:spcAft>
              <a:spcPct val="15000"/>
            </a:spcAft>
            <a:buChar char="•"/>
          </a:pPr>
          <a:r>
            <a:rPr lang="en-US" sz="4200" kern="1200" dirty="0"/>
            <a:t>Stages of OCR</a:t>
          </a:r>
        </a:p>
        <a:p>
          <a:pPr marL="285750" lvl="1" indent="-285750" algn="l" defTabSz="1866900">
            <a:lnSpc>
              <a:spcPct val="90000"/>
            </a:lnSpc>
            <a:spcBef>
              <a:spcPct val="0"/>
            </a:spcBef>
            <a:spcAft>
              <a:spcPct val="15000"/>
            </a:spcAft>
            <a:buChar char="•"/>
          </a:pPr>
          <a:r>
            <a:rPr lang="en-US" sz="4200" kern="1200" dirty="0"/>
            <a:t>Methods</a:t>
          </a:r>
        </a:p>
      </dsp:txBody>
      <dsp:txXfrm>
        <a:off x="3622" y="1940681"/>
        <a:ext cx="3532380" cy="3689280"/>
      </dsp:txXfrm>
    </dsp:sp>
    <dsp:sp modelId="{39AB16C7-B501-432A-9B86-C2CBF535D0C7}">
      <dsp:nvSpPr>
        <dsp:cNvPr id="0" name=""/>
        <dsp:cNvSpPr/>
      </dsp:nvSpPr>
      <dsp:spPr>
        <a:xfrm>
          <a:off x="4030536" y="731081"/>
          <a:ext cx="3532380" cy="1209600"/>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8704" tIns="170688" rIns="298704" bIns="170688" numCol="1" spcCol="1270" anchor="ctr" anchorCtr="0">
          <a:noAutofit/>
        </a:bodyPr>
        <a:lstStyle/>
        <a:p>
          <a:pPr marL="0" lvl="0" indent="0" algn="ctr" defTabSz="1866900">
            <a:lnSpc>
              <a:spcPct val="90000"/>
            </a:lnSpc>
            <a:spcBef>
              <a:spcPct val="0"/>
            </a:spcBef>
            <a:spcAft>
              <a:spcPct val="35000"/>
            </a:spcAft>
            <a:buNone/>
          </a:pPr>
          <a:r>
            <a:rPr lang="en-US" sz="4200" kern="1200" dirty="0"/>
            <a:t>Case Study</a:t>
          </a:r>
        </a:p>
      </dsp:txBody>
      <dsp:txXfrm>
        <a:off x="4030536" y="731081"/>
        <a:ext cx="3532380" cy="1209600"/>
      </dsp:txXfrm>
    </dsp:sp>
    <dsp:sp modelId="{C427DE9A-8276-4EB0-8915-844949DA2C89}">
      <dsp:nvSpPr>
        <dsp:cNvPr id="0" name=""/>
        <dsp:cNvSpPr/>
      </dsp:nvSpPr>
      <dsp:spPr>
        <a:xfrm>
          <a:off x="4030536" y="1940681"/>
          <a:ext cx="3532380" cy="3689280"/>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4028" tIns="224028" rIns="298704" bIns="336042" numCol="1" spcCol="1270" anchor="t" anchorCtr="0">
          <a:noAutofit/>
        </a:bodyPr>
        <a:lstStyle/>
        <a:p>
          <a:pPr marL="285750" lvl="1" indent="-285750" algn="l" defTabSz="1866900">
            <a:lnSpc>
              <a:spcPct val="90000"/>
            </a:lnSpc>
            <a:spcBef>
              <a:spcPct val="0"/>
            </a:spcBef>
            <a:spcAft>
              <a:spcPct val="15000"/>
            </a:spcAft>
            <a:buChar char="•"/>
          </a:pPr>
          <a:r>
            <a:rPr lang="en-US" sz="4200" kern="1200" dirty="0"/>
            <a:t>Introduction</a:t>
          </a:r>
        </a:p>
        <a:p>
          <a:pPr marL="285750" lvl="1" indent="-285750" algn="l" defTabSz="1866900">
            <a:lnSpc>
              <a:spcPct val="90000"/>
            </a:lnSpc>
            <a:spcBef>
              <a:spcPct val="0"/>
            </a:spcBef>
            <a:spcAft>
              <a:spcPct val="15000"/>
            </a:spcAft>
            <a:buChar char="•"/>
          </a:pPr>
          <a:r>
            <a:rPr lang="en-US" sz="4200" kern="1200" dirty="0"/>
            <a:t>Traits</a:t>
          </a:r>
        </a:p>
        <a:p>
          <a:pPr marL="285750" lvl="1" indent="-285750" algn="l" defTabSz="1866900">
            <a:lnSpc>
              <a:spcPct val="90000"/>
            </a:lnSpc>
            <a:spcBef>
              <a:spcPct val="0"/>
            </a:spcBef>
            <a:spcAft>
              <a:spcPct val="15000"/>
            </a:spcAft>
            <a:buChar char="•"/>
          </a:pPr>
          <a:r>
            <a:rPr lang="en-US" sz="4200" kern="1200" dirty="0"/>
            <a:t>Results</a:t>
          </a:r>
        </a:p>
      </dsp:txBody>
      <dsp:txXfrm>
        <a:off x="4030536" y="1940681"/>
        <a:ext cx="3532380" cy="3689280"/>
      </dsp:txXfrm>
    </dsp:sp>
    <dsp:sp modelId="{3FC14125-2B73-466E-909C-CC77E7899392}">
      <dsp:nvSpPr>
        <dsp:cNvPr id="0" name=""/>
        <dsp:cNvSpPr/>
      </dsp:nvSpPr>
      <dsp:spPr>
        <a:xfrm>
          <a:off x="8057450" y="731081"/>
          <a:ext cx="3532380" cy="1209600"/>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8704" tIns="170688" rIns="298704" bIns="170688" numCol="1" spcCol="1270" anchor="ctr" anchorCtr="0">
          <a:noAutofit/>
        </a:bodyPr>
        <a:lstStyle/>
        <a:p>
          <a:pPr marL="0" lvl="0" indent="0" algn="ctr" defTabSz="1866900">
            <a:lnSpc>
              <a:spcPct val="90000"/>
            </a:lnSpc>
            <a:spcBef>
              <a:spcPct val="0"/>
            </a:spcBef>
            <a:spcAft>
              <a:spcPct val="35000"/>
            </a:spcAft>
            <a:buNone/>
          </a:pPr>
          <a:r>
            <a:rPr lang="en-US" sz="4200" kern="1200" dirty="0"/>
            <a:t>Conclusion</a:t>
          </a:r>
        </a:p>
      </dsp:txBody>
      <dsp:txXfrm>
        <a:off x="8057450" y="731081"/>
        <a:ext cx="3532380" cy="1209600"/>
      </dsp:txXfrm>
    </dsp:sp>
    <dsp:sp modelId="{C9B4F614-3A6F-4C78-A652-8369532D1135}">
      <dsp:nvSpPr>
        <dsp:cNvPr id="0" name=""/>
        <dsp:cNvSpPr/>
      </dsp:nvSpPr>
      <dsp:spPr>
        <a:xfrm>
          <a:off x="8057450" y="1940681"/>
          <a:ext cx="3532380" cy="3689280"/>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4028" tIns="224028" rIns="298704" bIns="336042" numCol="1" spcCol="1270" anchor="t" anchorCtr="0">
          <a:noAutofit/>
        </a:bodyPr>
        <a:lstStyle/>
        <a:p>
          <a:pPr marL="285750" lvl="1" indent="-285750" algn="l" defTabSz="1866900">
            <a:lnSpc>
              <a:spcPct val="90000"/>
            </a:lnSpc>
            <a:spcBef>
              <a:spcPct val="0"/>
            </a:spcBef>
            <a:spcAft>
              <a:spcPct val="15000"/>
            </a:spcAft>
            <a:buChar char="•"/>
          </a:pPr>
          <a:r>
            <a:rPr lang="en-US" sz="4200" kern="1200" dirty="0"/>
            <a:t>Case Study Importance</a:t>
          </a:r>
        </a:p>
        <a:p>
          <a:pPr marL="285750" lvl="1" indent="-285750" algn="l" defTabSz="1866900">
            <a:lnSpc>
              <a:spcPct val="90000"/>
            </a:lnSpc>
            <a:spcBef>
              <a:spcPct val="0"/>
            </a:spcBef>
            <a:spcAft>
              <a:spcPct val="15000"/>
            </a:spcAft>
            <a:buChar char="•"/>
          </a:pPr>
          <a:r>
            <a:rPr lang="en-US" sz="4200" kern="1200" dirty="0"/>
            <a:t>Larger Picture</a:t>
          </a:r>
        </a:p>
      </dsp:txBody>
      <dsp:txXfrm>
        <a:off x="8057450" y="1940681"/>
        <a:ext cx="3532380" cy="36892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9178A8-F06C-48A2-867A-403D2B1B1403}">
      <dsp:nvSpPr>
        <dsp:cNvPr id="0" name=""/>
        <dsp:cNvSpPr/>
      </dsp:nvSpPr>
      <dsp:spPr>
        <a:xfrm>
          <a:off x="4911" y="515386"/>
          <a:ext cx="1522511" cy="956327"/>
        </a:xfrm>
        <a:prstGeom prst="roundRect">
          <a:avLst>
            <a:gd name="adj" fmla="val 10000"/>
          </a:avLst>
        </a:prstGeom>
        <a:solidFill>
          <a:schemeClr val="accent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Image</a:t>
          </a:r>
        </a:p>
        <a:p>
          <a:pPr marL="0" lvl="0" indent="0" algn="ctr" defTabSz="800100">
            <a:lnSpc>
              <a:spcPct val="90000"/>
            </a:lnSpc>
            <a:spcBef>
              <a:spcPct val="0"/>
            </a:spcBef>
            <a:spcAft>
              <a:spcPct val="35000"/>
            </a:spcAft>
            <a:buNone/>
          </a:pPr>
          <a:r>
            <a:rPr lang="en-US" sz="1800" kern="1200" dirty="0"/>
            <a:t>(Scanned Doc)</a:t>
          </a:r>
        </a:p>
      </dsp:txBody>
      <dsp:txXfrm>
        <a:off x="32921" y="543396"/>
        <a:ext cx="1466491" cy="900307"/>
      </dsp:txXfrm>
    </dsp:sp>
    <dsp:sp modelId="{6C5E1A46-EA6C-44C4-8EA6-D75CCD06612A}">
      <dsp:nvSpPr>
        <dsp:cNvPr id="0" name=""/>
        <dsp:cNvSpPr/>
      </dsp:nvSpPr>
      <dsp:spPr>
        <a:xfrm>
          <a:off x="1679674" y="804759"/>
          <a:ext cx="322772" cy="3775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1679674" y="880275"/>
        <a:ext cx="225940" cy="226550"/>
      </dsp:txXfrm>
    </dsp:sp>
    <dsp:sp modelId="{4D5C60C8-39A7-4C48-9249-68388CDE9B3F}">
      <dsp:nvSpPr>
        <dsp:cNvPr id="0" name=""/>
        <dsp:cNvSpPr/>
      </dsp:nvSpPr>
      <dsp:spPr>
        <a:xfrm>
          <a:off x="2136427" y="515386"/>
          <a:ext cx="1522511" cy="956327"/>
        </a:xfrm>
        <a:prstGeom prst="roundRect">
          <a:avLst>
            <a:gd name="adj" fmla="val 10000"/>
          </a:avLst>
        </a:prstGeom>
        <a:solidFill>
          <a:schemeClr val="accent3"/>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Document Layout Analysis</a:t>
          </a:r>
        </a:p>
      </dsp:txBody>
      <dsp:txXfrm>
        <a:off x="2164437" y="543396"/>
        <a:ext cx="1466491" cy="900307"/>
      </dsp:txXfrm>
    </dsp:sp>
    <dsp:sp modelId="{B31BE67C-3E61-4839-AC5D-60A9313A1668}">
      <dsp:nvSpPr>
        <dsp:cNvPr id="0" name=""/>
        <dsp:cNvSpPr/>
      </dsp:nvSpPr>
      <dsp:spPr>
        <a:xfrm>
          <a:off x="3811190" y="804759"/>
          <a:ext cx="322772" cy="3775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3811190" y="880275"/>
        <a:ext cx="225940" cy="226550"/>
      </dsp:txXfrm>
    </dsp:sp>
    <dsp:sp modelId="{72B2AAE5-6CFC-4508-A744-095EF4C69207}">
      <dsp:nvSpPr>
        <dsp:cNvPr id="0" name=""/>
        <dsp:cNvSpPr/>
      </dsp:nvSpPr>
      <dsp:spPr>
        <a:xfrm>
          <a:off x="4267944" y="515386"/>
          <a:ext cx="1522511" cy="956327"/>
        </a:xfrm>
        <a:prstGeom prst="roundRect">
          <a:avLst>
            <a:gd name="adj" fmla="val 10000"/>
          </a:avLst>
        </a:prstGeom>
        <a:solidFill>
          <a:schemeClr val="accent3"/>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Text Line Detection</a:t>
          </a:r>
        </a:p>
      </dsp:txBody>
      <dsp:txXfrm>
        <a:off x="4295954" y="543396"/>
        <a:ext cx="1466491" cy="900307"/>
      </dsp:txXfrm>
    </dsp:sp>
    <dsp:sp modelId="{3291FFA6-09A0-4C98-BEC4-E78D34A4991B}">
      <dsp:nvSpPr>
        <dsp:cNvPr id="0" name=""/>
        <dsp:cNvSpPr/>
      </dsp:nvSpPr>
      <dsp:spPr>
        <a:xfrm>
          <a:off x="5942707" y="804759"/>
          <a:ext cx="322772" cy="3775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5942707" y="880275"/>
        <a:ext cx="225940" cy="226550"/>
      </dsp:txXfrm>
    </dsp:sp>
    <dsp:sp modelId="{3B2FB343-DFB6-4035-A3F3-1CECD081D532}">
      <dsp:nvSpPr>
        <dsp:cNvPr id="0" name=""/>
        <dsp:cNvSpPr/>
      </dsp:nvSpPr>
      <dsp:spPr>
        <a:xfrm>
          <a:off x="6399460" y="515386"/>
          <a:ext cx="1522511" cy="956327"/>
        </a:xfrm>
        <a:prstGeom prst="roundRect">
          <a:avLst>
            <a:gd name="adj" fmla="val 10000"/>
          </a:avLst>
        </a:prstGeom>
        <a:solidFill>
          <a:schemeClr val="accent3"/>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Recogniton</a:t>
          </a:r>
        </a:p>
      </dsp:txBody>
      <dsp:txXfrm>
        <a:off x="6427470" y="543396"/>
        <a:ext cx="1466491" cy="900307"/>
      </dsp:txXfrm>
    </dsp:sp>
    <dsp:sp modelId="{272BE392-6046-4B53-BF60-1292852D4AA4}">
      <dsp:nvSpPr>
        <dsp:cNvPr id="0" name=""/>
        <dsp:cNvSpPr/>
      </dsp:nvSpPr>
      <dsp:spPr>
        <a:xfrm>
          <a:off x="8074223" y="804759"/>
          <a:ext cx="322772" cy="3775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8074223" y="880275"/>
        <a:ext cx="225940" cy="226550"/>
      </dsp:txXfrm>
    </dsp:sp>
    <dsp:sp modelId="{7647396A-33DD-4F5A-B161-A774972FAC42}">
      <dsp:nvSpPr>
        <dsp:cNvPr id="0" name=""/>
        <dsp:cNvSpPr/>
      </dsp:nvSpPr>
      <dsp:spPr>
        <a:xfrm>
          <a:off x="8530976" y="515386"/>
          <a:ext cx="1522511" cy="956327"/>
        </a:xfrm>
        <a:prstGeom prst="roundRect">
          <a:avLst>
            <a:gd name="adj" fmla="val 10000"/>
          </a:avLst>
        </a:prstGeom>
        <a:solidFill>
          <a:schemeClr val="accent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Editable Text</a:t>
          </a:r>
        </a:p>
      </dsp:txBody>
      <dsp:txXfrm>
        <a:off x="8558986" y="543396"/>
        <a:ext cx="1466491" cy="9003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5D7A53-F9C2-41FA-AB06-924A88B76994}">
      <dsp:nvSpPr>
        <dsp:cNvPr id="0" name=""/>
        <dsp:cNvSpPr/>
      </dsp:nvSpPr>
      <dsp:spPr>
        <a:xfrm rot="5400000">
          <a:off x="691660" y="1241777"/>
          <a:ext cx="1098245" cy="1250313"/>
        </a:xfrm>
        <a:prstGeom prst="bentUpArrow">
          <a:avLst>
            <a:gd name="adj1" fmla="val 32840"/>
            <a:gd name="adj2" fmla="val 25000"/>
            <a:gd name="adj3" fmla="val 35780"/>
          </a:avLst>
        </a:prstGeom>
        <a:solidFill>
          <a:schemeClr val="accent3">
            <a:tint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ED315A3-33B2-4FF5-9DCF-E980CDA548C8}">
      <dsp:nvSpPr>
        <dsp:cNvPr id="0" name=""/>
        <dsp:cNvSpPr/>
      </dsp:nvSpPr>
      <dsp:spPr>
        <a:xfrm>
          <a:off x="400692" y="24350"/>
          <a:ext cx="1848798" cy="1294098"/>
        </a:xfrm>
        <a:prstGeom prst="roundRect">
          <a:avLst>
            <a:gd name="adj" fmla="val 1667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Source Documents</a:t>
          </a:r>
        </a:p>
      </dsp:txBody>
      <dsp:txXfrm>
        <a:off x="463876" y="87534"/>
        <a:ext cx="1722430" cy="1167730"/>
      </dsp:txXfrm>
    </dsp:sp>
    <dsp:sp modelId="{1DF07669-0957-40C7-B2B5-E3A5E0E11E14}">
      <dsp:nvSpPr>
        <dsp:cNvPr id="0" name=""/>
        <dsp:cNvSpPr/>
      </dsp:nvSpPr>
      <dsp:spPr>
        <a:xfrm>
          <a:off x="2249490" y="147772"/>
          <a:ext cx="1344639" cy="1045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Old Books</a:t>
          </a:r>
        </a:p>
        <a:p>
          <a:pPr marL="171450" lvl="1" indent="-171450" algn="l" defTabSz="844550">
            <a:lnSpc>
              <a:spcPct val="90000"/>
            </a:lnSpc>
            <a:spcBef>
              <a:spcPct val="0"/>
            </a:spcBef>
            <a:spcAft>
              <a:spcPct val="15000"/>
            </a:spcAft>
            <a:buChar char="•"/>
          </a:pPr>
          <a:r>
            <a:rPr lang="en-US" sz="1900" kern="1200" dirty="0"/>
            <a:t>Arabic Wikipedia</a:t>
          </a:r>
        </a:p>
      </dsp:txBody>
      <dsp:txXfrm>
        <a:off x="2249490" y="147772"/>
        <a:ext cx="1344639" cy="1045947"/>
      </dsp:txXfrm>
    </dsp:sp>
    <dsp:sp modelId="{6332600C-9D03-49C3-B91F-972104D3B2AF}">
      <dsp:nvSpPr>
        <dsp:cNvPr id="0" name=""/>
        <dsp:cNvSpPr/>
      </dsp:nvSpPr>
      <dsp:spPr>
        <a:xfrm rot="5400000">
          <a:off x="2224510" y="2695477"/>
          <a:ext cx="1098245" cy="1250313"/>
        </a:xfrm>
        <a:prstGeom prst="bentUpArrow">
          <a:avLst>
            <a:gd name="adj1" fmla="val 32840"/>
            <a:gd name="adj2" fmla="val 25000"/>
            <a:gd name="adj3" fmla="val 35780"/>
          </a:avLst>
        </a:prstGeom>
        <a:solidFill>
          <a:schemeClr val="accent3">
            <a:tint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470CEF-1F45-4C28-BD27-4CA6DD3C36CC}">
      <dsp:nvSpPr>
        <dsp:cNvPr id="0" name=""/>
        <dsp:cNvSpPr/>
      </dsp:nvSpPr>
      <dsp:spPr>
        <a:xfrm>
          <a:off x="1933542" y="1478050"/>
          <a:ext cx="1848798" cy="1294098"/>
        </a:xfrm>
        <a:prstGeom prst="roundRect">
          <a:avLst>
            <a:gd name="adj" fmla="val 1667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Apply Noise</a:t>
          </a:r>
        </a:p>
      </dsp:txBody>
      <dsp:txXfrm>
        <a:off x="1996726" y="1541234"/>
        <a:ext cx="1722430" cy="1167730"/>
      </dsp:txXfrm>
    </dsp:sp>
    <dsp:sp modelId="{02E23689-7549-44C8-A4B9-1D6D222760FD}">
      <dsp:nvSpPr>
        <dsp:cNvPr id="0" name=""/>
        <dsp:cNvSpPr/>
      </dsp:nvSpPr>
      <dsp:spPr>
        <a:xfrm>
          <a:off x="3782340" y="1601472"/>
          <a:ext cx="1344639" cy="1045947"/>
        </a:xfrm>
        <a:prstGeom prst="rect">
          <a:avLst/>
        </a:prstGeom>
        <a:noFill/>
        <a:ln>
          <a:noFill/>
        </a:ln>
        <a:effectLst/>
      </dsp:spPr>
      <dsp:style>
        <a:lnRef idx="0">
          <a:scrgbClr r="0" g="0" b="0"/>
        </a:lnRef>
        <a:fillRef idx="0">
          <a:scrgbClr r="0" g="0" b="0"/>
        </a:fillRef>
        <a:effectRef idx="0">
          <a:scrgbClr r="0" g="0" b="0"/>
        </a:effectRef>
        <a:fontRef idx="minor"/>
      </dsp:style>
    </dsp:sp>
    <dsp:sp modelId="{ADD7189B-C1A1-4C9C-8B72-EA2E04013295}">
      <dsp:nvSpPr>
        <dsp:cNvPr id="0" name=""/>
        <dsp:cNvSpPr/>
      </dsp:nvSpPr>
      <dsp:spPr>
        <a:xfrm>
          <a:off x="3466392" y="2931750"/>
          <a:ext cx="1848798" cy="1294098"/>
        </a:xfrm>
        <a:prstGeom prst="roundRect">
          <a:avLst>
            <a:gd name="adj" fmla="val 1667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Apply OCR</a:t>
          </a:r>
        </a:p>
      </dsp:txBody>
      <dsp:txXfrm>
        <a:off x="3529576" y="2994934"/>
        <a:ext cx="1722430" cy="1167730"/>
      </dsp:txXfrm>
    </dsp:sp>
    <dsp:sp modelId="{C12D9517-EED6-40B2-A956-C08498E145A5}">
      <dsp:nvSpPr>
        <dsp:cNvPr id="0" name=""/>
        <dsp:cNvSpPr/>
      </dsp:nvSpPr>
      <dsp:spPr>
        <a:xfrm>
          <a:off x="5315190" y="3055172"/>
          <a:ext cx="1344639" cy="1045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Used 3 popular models from the time</a:t>
          </a:r>
        </a:p>
      </dsp:txBody>
      <dsp:txXfrm>
        <a:off x="5315190" y="3055172"/>
        <a:ext cx="1344639" cy="10459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9178A8-F06C-48A2-867A-403D2B1B1403}">
      <dsp:nvSpPr>
        <dsp:cNvPr id="0" name=""/>
        <dsp:cNvSpPr/>
      </dsp:nvSpPr>
      <dsp:spPr>
        <a:xfrm>
          <a:off x="4911" y="515386"/>
          <a:ext cx="1522511" cy="956327"/>
        </a:xfrm>
        <a:prstGeom prst="roundRect">
          <a:avLst>
            <a:gd name="adj" fmla="val 10000"/>
          </a:avLst>
        </a:prstGeom>
        <a:solidFill>
          <a:schemeClr val="accent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Image</a:t>
          </a:r>
        </a:p>
        <a:p>
          <a:pPr marL="0" lvl="0" indent="0" algn="ctr" defTabSz="800100">
            <a:lnSpc>
              <a:spcPct val="90000"/>
            </a:lnSpc>
            <a:spcBef>
              <a:spcPct val="0"/>
            </a:spcBef>
            <a:spcAft>
              <a:spcPct val="35000"/>
            </a:spcAft>
            <a:buNone/>
          </a:pPr>
          <a:r>
            <a:rPr lang="en-US" sz="1800" kern="1200" dirty="0"/>
            <a:t>(Scanned Doc)</a:t>
          </a:r>
        </a:p>
      </dsp:txBody>
      <dsp:txXfrm>
        <a:off x="32921" y="543396"/>
        <a:ext cx="1466491" cy="900307"/>
      </dsp:txXfrm>
    </dsp:sp>
    <dsp:sp modelId="{6C5E1A46-EA6C-44C4-8EA6-D75CCD06612A}">
      <dsp:nvSpPr>
        <dsp:cNvPr id="0" name=""/>
        <dsp:cNvSpPr/>
      </dsp:nvSpPr>
      <dsp:spPr>
        <a:xfrm>
          <a:off x="1679674" y="804759"/>
          <a:ext cx="322772" cy="3775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1679674" y="880275"/>
        <a:ext cx="225940" cy="226550"/>
      </dsp:txXfrm>
    </dsp:sp>
    <dsp:sp modelId="{4D5C60C8-39A7-4C48-9249-68388CDE9B3F}">
      <dsp:nvSpPr>
        <dsp:cNvPr id="0" name=""/>
        <dsp:cNvSpPr/>
      </dsp:nvSpPr>
      <dsp:spPr>
        <a:xfrm>
          <a:off x="2136427" y="515386"/>
          <a:ext cx="1522511" cy="956327"/>
        </a:xfrm>
        <a:prstGeom prst="roundRect">
          <a:avLst>
            <a:gd name="adj" fmla="val 10000"/>
          </a:avLst>
        </a:prstGeom>
        <a:solidFill>
          <a:schemeClr val="accent3"/>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Document Layout Analysis</a:t>
          </a:r>
        </a:p>
      </dsp:txBody>
      <dsp:txXfrm>
        <a:off x="2164437" y="543396"/>
        <a:ext cx="1466491" cy="900307"/>
      </dsp:txXfrm>
    </dsp:sp>
    <dsp:sp modelId="{B31BE67C-3E61-4839-AC5D-60A9313A1668}">
      <dsp:nvSpPr>
        <dsp:cNvPr id="0" name=""/>
        <dsp:cNvSpPr/>
      </dsp:nvSpPr>
      <dsp:spPr>
        <a:xfrm>
          <a:off x="3811190" y="804759"/>
          <a:ext cx="322772" cy="3775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3811190" y="880275"/>
        <a:ext cx="225940" cy="226550"/>
      </dsp:txXfrm>
    </dsp:sp>
    <dsp:sp modelId="{72B2AAE5-6CFC-4508-A744-095EF4C69207}">
      <dsp:nvSpPr>
        <dsp:cNvPr id="0" name=""/>
        <dsp:cNvSpPr/>
      </dsp:nvSpPr>
      <dsp:spPr>
        <a:xfrm>
          <a:off x="4267944" y="515386"/>
          <a:ext cx="1522511" cy="956327"/>
        </a:xfrm>
        <a:prstGeom prst="roundRect">
          <a:avLst>
            <a:gd name="adj" fmla="val 10000"/>
          </a:avLst>
        </a:prstGeom>
        <a:solidFill>
          <a:schemeClr val="accent3"/>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Text Line Detection</a:t>
          </a:r>
        </a:p>
      </dsp:txBody>
      <dsp:txXfrm>
        <a:off x="4295954" y="543396"/>
        <a:ext cx="1466491" cy="900307"/>
      </dsp:txXfrm>
    </dsp:sp>
    <dsp:sp modelId="{3291FFA6-09A0-4C98-BEC4-E78D34A4991B}">
      <dsp:nvSpPr>
        <dsp:cNvPr id="0" name=""/>
        <dsp:cNvSpPr/>
      </dsp:nvSpPr>
      <dsp:spPr>
        <a:xfrm>
          <a:off x="5942707" y="804759"/>
          <a:ext cx="322772" cy="3775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5942707" y="880275"/>
        <a:ext cx="225940" cy="226550"/>
      </dsp:txXfrm>
    </dsp:sp>
    <dsp:sp modelId="{3B2FB343-DFB6-4035-A3F3-1CECD081D532}">
      <dsp:nvSpPr>
        <dsp:cNvPr id="0" name=""/>
        <dsp:cNvSpPr/>
      </dsp:nvSpPr>
      <dsp:spPr>
        <a:xfrm>
          <a:off x="6399460" y="515386"/>
          <a:ext cx="1522511" cy="956327"/>
        </a:xfrm>
        <a:prstGeom prst="roundRect">
          <a:avLst>
            <a:gd name="adj" fmla="val 10000"/>
          </a:avLst>
        </a:prstGeom>
        <a:solidFill>
          <a:schemeClr val="accent3"/>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Recogniton</a:t>
          </a:r>
        </a:p>
      </dsp:txBody>
      <dsp:txXfrm>
        <a:off x="6427470" y="543396"/>
        <a:ext cx="1466491" cy="900307"/>
      </dsp:txXfrm>
    </dsp:sp>
    <dsp:sp modelId="{272BE392-6046-4B53-BF60-1292852D4AA4}">
      <dsp:nvSpPr>
        <dsp:cNvPr id="0" name=""/>
        <dsp:cNvSpPr/>
      </dsp:nvSpPr>
      <dsp:spPr>
        <a:xfrm>
          <a:off x="8074223" y="804759"/>
          <a:ext cx="322772" cy="3775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8074223" y="880275"/>
        <a:ext cx="225940" cy="226550"/>
      </dsp:txXfrm>
    </dsp:sp>
    <dsp:sp modelId="{7647396A-33DD-4F5A-B161-A774972FAC42}">
      <dsp:nvSpPr>
        <dsp:cNvPr id="0" name=""/>
        <dsp:cNvSpPr/>
      </dsp:nvSpPr>
      <dsp:spPr>
        <a:xfrm>
          <a:off x="8530976" y="515386"/>
          <a:ext cx="1522511" cy="956327"/>
        </a:xfrm>
        <a:prstGeom prst="roundRect">
          <a:avLst>
            <a:gd name="adj" fmla="val 10000"/>
          </a:avLst>
        </a:prstGeom>
        <a:solidFill>
          <a:schemeClr val="accent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Editable Text</a:t>
          </a:r>
        </a:p>
      </dsp:txBody>
      <dsp:txXfrm>
        <a:off x="8558986" y="543396"/>
        <a:ext cx="1466491" cy="90030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7E9ED6-B5A5-4037-A50C-DC9CF08731A7}">
      <dsp:nvSpPr>
        <dsp:cNvPr id="0" name=""/>
        <dsp:cNvSpPr/>
      </dsp:nvSpPr>
      <dsp:spPr>
        <a:xfrm>
          <a:off x="0" y="60535"/>
          <a:ext cx="6797675" cy="131093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Insight on impact of noise</a:t>
          </a:r>
        </a:p>
      </dsp:txBody>
      <dsp:txXfrm>
        <a:off x="63994" y="124529"/>
        <a:ext cx="6669687" cy="1182942"/>
      </dsp:txXfrm>
    </dsp:sp>
    <dsp:sp modelId="{681AA6CA-A499-4E77-A29F-A9726666A686}">
      <dsp:nvSpPr>
        <dsp:cNvPr id="0" name=""/>
        <dsp:cNvSpPr/>
      </dsp:nvSpPr>
      <dsp:spPr>
        <a:xfrm>
          <a:off x="0" y="1466505"/>
          <a:ext cx="6797675" cy="1310930"/>
        </a:xfrm>
        <a:prstGeom prst="roundRect">
          <a:avLst/>
        </a:prstGeom>
        <a:solidFill>
          <a:schemeClr val="accent2">
            <a:hueOff val="13013"/>
            <a:satOff val="-8959"/>
            <a:lumOff val="-228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Commentary for other academics</a:t>
          </a:r>
        </a:p>
      </dsp:txBody>
      <dsp:txXfrm>
        <a:off x="63994" y="1530499"/>
        <a:ext cx="6669687" cy="1182942"/>
      </dsp:txXfrm>
    </dsp:sp>
    <dsp:sp modelId="{CF01FE98-E218-4D1D-8215-5402DC412A8A}">
      <dsp:nvSpPr>
        <dsp:cNvPr id="0" name=""/>
        <dsp:cNvSpPr/>
      </dsp:nvSpPr>
      <dsp:spPr>
        <a:xfrm>
          <a:off x="0" y="2872476"/>
          <a:ext cx="6797675" cy="1310930"/>
        </a:xfrm>
        <a:prstGeom prst="roundRect">
          <a:avLst/>
        </a:prstGeom>
        <a:solidFill>
          <a:schemeClr val="accent2">
            <a:hueOff val="26025"/>
            <a:satOff val="-17917"/>
            <a:lumOff val="-457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Document collection and data is publicly available</a:t>
          </a:r>
        </a:p>
      </dsp:txBody>
      <dsp:txXfrm>
        <a:off x="63994" y="2936470"/>
        <a:ext cx="6669687" cy="1182942"/>
      </dsp:txXfrm>
    </dsp:sp>
    <dsp:sp modelId="{875442F2-47E6-4706-B245-AD321CDB577E}">
      <dsp:nvSpPr>
        <dsp:cNvPr id="0" name=""/>
        <dsp:cNvSpPr/>
      </dsp:nvSpPr>
      <dsp:spPr>
        <a:xfrm>
          <a:off x="0" y="4278446"/>
          <a:ext cx="6797675" cy="1310930"/>
        </a:xfrm>
        <a:prstGeom prst="roundRect">
          <a:avLst/>
        </a:prstGeom>
        <a:solidFill>
          <a:schemeClr val="accent2">
            <a:hueOff val="39038"/>
            <a:satOff val="-26876"/>
            <a:lumOff val="-686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Noise generator is publicly available</a:t>
          </a:r>
        </a:p>
      </dsp:txBody>
      <dsp:txXfrm>
        <a:off x="63994" y="4342440"/>
        <a:ext cx="6669687" cy="118294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6379D1-893F-4DBE-B8A5-A8E0E94A7E45}" type="datetimeFigureOut">
              <a:rPr lang="en-US" smtClean="0"/>
              <a:t>11/13/2025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97C355-070E-4695-A1F9-7DCC3AD5AEAF}" type="slidenum">
              <a:rPr lang="en-US" smtClean="0"/>
              <a:t>‹#›</a:t>
            </a:fld>
            <a:endParaRPr lang="en-US" dirty="0"/>
          </a:p>
        </p:txBody>
      </p:sp>
    </p:spTree>
    <p:extLst>
      <p:ext uri="{BB962C8B-B14F-4D97-AF65-F5344CB8AC3E}">
        <p14:creationId xmlns:p14="http://schemas.microsoft.com/office/powerpoint/2010/main" val="670345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97C355-070E-4695-A1F9-7DCC3AD5AEAF}" type="slidenum">
              <a:rPr lang="en-US" smtClean="0"/>
              <a:t>1</a:t>
            </a:fld>
            <a:endParaRPr lang="en-US" dirty="0"/>
          </a:p>
        </p:txBody>
      </p:sp>
    </p:spTree>
    <p:extLst>
      <p:ext uri="{BB962C8B-B14F-4D97-AF65-F5344CB8AC3E}">
        <p14:creationId xmlns:p14="http://schemas.microsoft.com/office/powerpoint/2010/main" val="42082030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E1E222-DB66-E943-7384-F490E5354B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B70C29-D4D1-D529-06F3-29A706D646F9}"/>
              </a:ext>
            </a:extLst>
          </p:cNvPr>
          <p:cNvSpPr>
            <a:spLocks noGrp="1" noRot="1" noChangeAspect="1"/>
          </p:cNvSpPr>
          <p:nvPr>
            <p:ph type="sldImg"/>
          </p:nvPr>
        </p:nvSpPr>
        <p:spPr/>
        <p:txBody>
          <a:bodyPr/>
          <a:lstStyle/>
          <a:p>
            <a:endParaRPr lang="en-US" dirty="0"/>
          </a:p>
        </p:txBody>
      </p:sp>
      <p:sp>
        <p:nvSpPr>
          <p:cNvPr id="3" name="Notes Placeholder 2">
            <a:extLst>
              <a:ext uri="{FF2B5EF4-FFF2-40B4-BE49-F238E27FC236}">
                <a16:creationId xmlns:a16="http://schemas.microsoft.com/office/drawing/2014/main" id="{52A00AA3-59FA-0DE2-BAAF-6037A5BEF44E}"/>
              </a:ext>
            </a:extLst>
          </p:cNvPr>
          <p:cNvSpPr>
            <a:spLocks noGrp="1"/>
          </p:cNvSpPr>
          <p:nvPr>
            <p:ph type="body" idx="1"/>
          </p:nvPr>
        </p:nvSpPr>
        <p:spPr/>
        <p:txBody>
          <a:bodyPr/>
          <a:lstStyle/>
          <a:p>
            <a:r>
              <a:rPr lang="en-US" dirty="0"/>
              <a:t>Remember the stages of OCR? Remember how in DLA we needed to mark the order of text regions? Remember how when we combined the individual characters to make the editable text they needed to be put back in order? </a:t>
            </a:r>
          </a:p>
          <a:p>
            <a:endParaRPr lang="en-US" dirty="0"/>
          </a:p>
          <a:p>
            <a:r>
              <a:rPr lang="en-US" dirty="0"/>
              <a:t>Some awareness is needed to use OCR on documents that are not just one single text column.</a:t>
            </a:r>
          </a:p>
        </p:txBody>
      </p:sp>
      <p:sp>
        <p:nvSpPr>
          <p:cNvPr id="4" name="Slide Number Placeholder 3">
            <a:extLst>
              <a:ext uri="{FF2B5EF4-FFF2-40B4-BE49-F238E27FC236}">
                <a16:creationId xmlns:a16="http://schemas.microsoft.com/office/drawing/2014/main" id="{0FD4A450-FE75-8EFE-0E7E-32E9C14DBE9C}"/>
              </a:ext>
            </a:extLst>
          </p:cNvPr>
          <p:cNvSpPr>
            <a:spLocks noGrp="1"/>
          </p:cNvSpPr>
          <p:nvPr>
            <p:ph type="sldNum" sz="quarter" idx="5"/>
          </p:nvPr>
        </p:nvSpPr>
        <p:spPr/>
        <p:txBody>
          <a:bodyPr/>
          <a:lstStyle/>
          <a:p>
            <a:fld id="{A797C355-070E-4695-A1F9-7DCC3AD5AEAF}" type="slidenum">
              <a:rPr lang="en-US" smtClean="0"/>
              <a:t>12</a:t>
            </a:fld>
            <a:endParaRPr lang="en-US" dirty="0"/>
          </a:p>
        </p:txBody>
      </p:sp>
    </p:spTree>
    <p:extLst>
      <p:ext uri="{BB962C8B-B14F-4D97-AF65-F5344CB8AC3E}">
        <p14:creationId xmlns:p14="http://schemas.microsoft.com/office/powerpoint/2010/main" val="2921313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7E33A-6BA5-EB73-C43E-D8E4154DF3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FD7A69-1FD5-CF8D-B52B-993F7B83FB76}"/>
              </a:ext>
            </a:extLst>
          </p:cNvPr>
          <p:cNvSpPr>
            <a:spLocks noGrp="1" noRot="1" noChangeAspect="1"/>
          </p:cNvSpPr>
          <p:nvPr>
            <p:ph type="sldImg"/>
          </p:nvPr>
        </p:nvSpPr>
        <p:spPr/>
        <p:txBody>
          <a:bodyPr/>
          <a:lstStyle/>
          <a:p>
            <a:endParaRPr lang="en-US" dirty="0"/>
          </a:p>
        </p:txBody>
      </p:sp>
      <p:sp>
        <p:nvSpPr>
          <p:cNvPr id="3" name="Notes Placeholder 2">
            <a:extLst>
              <a:ext uri="{FF2B5EF4-FFF2-40B4-BE49-F238E27FC236}">
                <a16:creationId xmlns:a16="http://schemas.microsoft.com/office/drawing/2014/main" id="{FC27C3E9-6240-C29B-7505-B2529DF003EE}"/>
              </a:ext>
            </a:extLst>
          </p:cNvPr>
          <p:cNvSpPr>
            <a:spLocks noGrp="1"/>
          </p:cNvSpPr>
          <p:nvPr>
            <p:ph type="body" idx="1"/>
          </p:nvPr>
        </p:nvSpPr>
        <p:spPr/>
        <p:txBody>
          <a:bodyPr/>
          <a:lstStyle/>
          <a:p>
            <a:r>
              <a:rPr lang="en-US" dirty="0"/>
              <a:t>Explain each of the noise types</a:t>
            </a:r>
          </a:p>
        </p:txBody>
      </p:sp>
      <p:sp>
        <p:nvSpPr>
          <p:cNvPr id="4" name="Slide Number Placeholder 3">
            <a:extLst>
              <a:ext uri="{FF2B5EF4-FFF2-40B4-BE49-F238E27FC236}">
                <a16:creationId xmlns:a16="http://schemas.microsoft.com/office/drawing/2014/main" id="{392AD0E9-9F8B-C112-776F-1ECA4CCD3D8E}"/>
              </a:ext>
            </a:extLst>
          </p:cNvPr>
          <p:cNvSpPr>
            <a:spLocks noGrp="1"/>
          </p:cNvSpPr>
          <p:nvPr>
            <p:ph type="sldNum" sz="quarter" idx="5"/>
          </p:nvPr>
        </p:nvSpPr>
        <p:spPr/>
        <p:txBody>
          <a:bodyPr/>
          <a:lstStyle/>
          <a:p>
            <a:fld id="{A797C355-070E-4695-A1F9-7DCC3AD5AEAF}" type="slidenum">
              <a:rPr lang="en-US" smtClean="0"/>
              <a:t>13</a:t>
            </a:fld>
            <a:endParaRPr lang="en-US" dirty="0"/>
          </a:p>
        </p:txBody>
      </p:sp>
    </p:spTree>
    <p:extLst>
      <p:ext uri="{BB962C8B-B14F-4D97-AF65-F5344CB8AC3E}">
        <p14:creationId xmlns:p14="http://schemas.microsoft.com/office/powerpoint/2010/main" val="2885470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dirty="0"/>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97C355-070E-4695-A1F9-7DCC3AD5AEAF}" type="slidenum">
              <a:rPr lang="en-US" smtClean="0"/>
              <a:t>15</a:t>
            </a:fld>
            <a:endParaRPr lang="en-US" dirty="0"/>
          </a:p>
        </p:txBody>
      </p:sp>
    </p:spTree>
    <p:extLst>
      <p:ext uri="{BB962C8B-B14F-4D97-AF65-F5344CB8AC3E}">
        <p14:creationId xmlns:p14="http://schemas.microsoft.com/office/powerpoint/2010/main" val="16888604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dirty="0"/>
          </a:p>
        </p:txBody>
      </p:sp>
      <p:sp>
        <p:nvSpPr>
          <p:cNvPr id="3" name="Notes Placeholder 2"/>
          <p:cNvSpPr>
            <a:spLocks noGrp="1"/>
          </p:cNvSpPr>
          <p:nvPr>
            <p:ph type="body" idx="1"/>
          </p:nvPr>
        </p:nvSpPr>
        <p:spPr/>
        <p:txBody>
          <a:bodyPr/>
          <a:lstStyle/>
          <a:p>
            <a:r>
              <a:rPr lang="en-US" dirty="0"/>
              <a:t>Remember my comment about the TLD stage using predetermined box sizes? Some studies found that cursive characters need larger boxes</a:t>
            </a:r>
          </a:p>
          <a:p>
            <a:endParaRPr lang="en-US" dirty="0"/>
          </a:p>
          <a:p>
            <a:r>
              <a:rPr lang="en-US" dirty="0"/>
              <a:t>Remember noise prevention techniques? What do you think those do to diacritics?</a:t>
            </a:r>
          </a:p>
          <a:p>
            <a:endParaRPr lang="en-US" dirty="0"/>
          </a:p>
          <a:p>
            <a:r>
              <a:rPr lang="en-US" dirty="0"/>
              <a:t>Example text is about a Swiss architect wining a challenge to design a French park</a:t>
            </a:r>
          </a:p>
        </p:txBody>
      </p:sp>
      <p:sp>
        <p:nvSpPr>
          <p:cNvPr id="4" name="Slide Number Placeholder 3"/>
          <p:cNvSpPr>
            <a:spLocks noGrp="1"/>
          </p:cNvSpPr>
          <p:nvPr>
            <p:ph type="sldNum" sz="quarter" idx="5"/>
          </p:nvPr>
        </p:nvSpPr>
        <p:spPr/>
        <p:txBody>
          <a:bodyPr/>
          <a:lstStyle/>
          <a:p>
            <a:fld id="{A797C355-070E-4695-A1F9-7DCC3AD5AEAF}" type="slidenum">
              <a:rPr lang="en-US" smtClean="0"/>
              <a:t>16</a:t>
            </a:fld>
            <a:endParaRPr lang="en-US" dirty="0"/>
          </a:p>
        </p:txBody>
      </p:sp>
    </p:spTree>
    <p:extLst>
      <p:ext uri="{BB962C8B-B14F-4D97-AF65-F5344CB8AC3E}">
        <p14:creationId xmlns:p14="http://schemas.microsoft.com/office/powerpoint/2010/main" val="2320536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dirty="0"/>
          </a:p>
        </p:txBody>
      </p:sp>
      <p:sp>
        <p:nvSpPr>
          <p:cNvPr id="3" name="Notes Placeholder 2"/>
          <p:cNvSpPr>
            <a:spLocks noGrp="1"/>
          </p:cNvSpPr>
          <p:nvPr>
            <p:ph type="body" idx="1"/>
          </p:nvPr>
        </p:nvSpPr>
        <p:spPr/>
        <p:txBody>
          <a:bodyPr/>
          <a:lstStyle/>
          <a:p>
            <a:r>
              <a:rPr lang="en-US" dirty="0"/>
              <a:t>As mentioned earlier Hegghammer is an academic working with a large amount of documents. He spends a bit of time talking about price, </a:t>
            </a:r>
          </a:p>
          <a:p>
            <a:endParaRPr lang="en-US" dirty="0"/>
          </a:p>
          <a:p>
            <a:r>
              <a:rPr lang="en-US" dirty="0"/>
              <a:t>Need to actually talk about accuracy differences in writing systems, maybe also mention his lack of discussion on layout’s impact.</a:t>
            </a:r>
          </a:p>
          <a:p>
            <a:endParaRPr lang="en-US" dirty="0"/>
          </a:p>
          <a:p>
            <a:r>
              <a:rPr lang="en-US" dirty="0"/>
              <a:t>Fun fact, like all of these have changed</a:t>
            </a:r>
          </a:p>
        </p:txBody>
      </p:sp>
      <p:sp>
        <p:nvSpPr>
          <p:cNvPr id="4" name="Slide Number Placeholder 3"/>
          <p:cNvSpPr>
            <a:spLocks noGrp="1"/>
          </p:cNvSpPr>
          <p:nvPr>
            <p:ph type="sldNum" sz="quarter" idx="5"/>
          </p:nvPr>
        </p:nvSpPr>
        <p:spPr/>
        <p:txBody>
          <a:bodyPr/>
          <a:lstStyle/>
          <a:p>
            <a:fld id="{A797C355-070E-4695-A1F9-7DCC3AD5AEAF}" type="slidenum">
              <a:rPr lang="en-US" smtClean="0"/>
              <a:t>17</a:t>
            </a:fld>
            <a:endParaRPr lang="en-US" dirty="0"/>
          </a:p>
        </p:txBody>
      </p:sp>
    </p:spTree>
    <p:extLst>
      <p:ext uri="{BB962C8B-B14F-4D97-AF65-F5344CB8AC3E}">
        <p14:creationId xmlns:p14="http://schemas.microsoft.com/office/powerpoint/2010/main" val="1047070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dirty="0"/>
          </a:p>
        </p:txBody>
      </p:sp>
      <p:sp>
        <p:nvSpPr>
          <p:cNvPr id="3" name="Notes Placeholder 2"/>
          <p:cNvSpPr>
            <a:spLocks noGrp="1"/>
          </p:cNvSpPr>
          <p:nvPr>
            <p:ph type="body" idx="1"/>
          </p:nvPr>
        </p:nvSpPr>
        <p:spPr/>
        <p:txBody>
          <a:bodyPr/>
          <a:lstStyle/>
          <a:p>
            <a:r>
              <a:rPr lang="en-US" dirty="0"/>
              <a:t>The horrible, evil, tables</a:t>
            </a:r>
          </a:p>
        </p:txBody>
      </p:sp>
      <p:sp>
        <p:nvSpPr>
          <p:cNvPr id="4" name="Slide Number Placeholder 3"/>
          <p:cNvSpPr>
            <a:spLocks noGrp="1"/>
          </p:cNvSpPr>
          <p:nvPr>
            <p:ph type="sldNum" sz="quarter" idx="5"/>
          </p:nvPr>
        </p:nvSpPr>
        <p:spPr/>
        <p:txBody>
          <a:bodyPr/>
          <a:lstStyle/>
          <a:p>
            <a:fld id="{A797C355-070E-4695-A1F9-7DCC3AD5AEAF}" type="slidenum">
              <a:rPr lang="en-US" smtClean="0"/>
              <a:t>18</a:t>
            </a:fld>
            <a:endParaRPr lang="en-US" dirty="0"/>
          </a:p>
        </p:txBody>
      </p:sp>
    </p:spTree>
    <p:extLst>
      <p:ext uri="{BB962C8B-B14F-4D97-AF65-F5344CB8AC3E}">
        <p14:creationId xmlns:p14="http://schemas.microsoft.com/office/powerpoint/2010/main" val="2084854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a general content analysis, an accuracy of 99.9% is workable, but for large amounts of documents and an application which requires truthful representation of the text, every character matters.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we treat these document features as extremes, the techniques can still be applied in current cases (handwriting OCR)</a:t>
            </a:r>
          </a:p>
          <a:p>
            <a:endParaRPr lang="en-US" dirty="0"/>
          </a:p>
        </p:txBody>
      </p:sp>
      <p:sp>
        <p:nvSpPr>
          <p:cNvPr id="4" name="Slide Number Placeholder 3"/>
          <p:cNvSpPr>
            <a:spLocks noGrp="1"/>
          </p:cNvSpPr>
          <p:nvPr>
            <p:ph type="sldNum" sz="quarter" idx="5"/>
          </p:nvPr>
        </p:nvSpPr>
        <p:spPr/>
        <p:txBody>
          <a:bodyPr/>
          <a:lstStyle/>
          <a:p>
            <a:fld id="{A797C355-070E-4695-A1F9-7DCC3AD5AEAF}" type="slidenum">
              <a:rPr lang="en-US" smtClean="0"/>
              <a:t>20</a:t>
            </a:fld>
            <a:endParaRPr lang="en-US" dirty="0"/>
          </a:p>
        </p:txBody>
      </p:sp>
    </p:spTree>
    <p:extLst>
      <p:ext uri="{BB962C8B-B14F-4D97-AF65-F5344CB8AC3E}">
        <p14:creationId xmlns:p14="http://schemas.microsoft.com/office/powerpoint/2010/main" val="14218630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97C355-070E-4695-A1F9-7DCC3AD5AEAF}" type="slidenum">
              <a:rPr lang="en-US" smtClean="0"/>
              <a:t>22</a:t>
            </a:fld>
            <a:endParaRPr lang="en-US" dirty="0"/>
          </a:p>
        </p:txBody>
      </p:sp>
    </p:spTree>
    <p:extLst>
      <p:ext uri="{BB962C8B-B14F-4D97-AF65-F5344CB8AC3E}">
        <p14:creationId xmlns:p14="http://schemas.microsoft.com/office/powerpoint/2010/main" val="3547227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Talking about OCR within context of scanned documents</a:t>
            </a:r>
          </a:p>
          <a:p>
            <a:pPr marL="171450" indent="-171450">
              <a:buFont typeface="Arial" panose="020B0604020202020204" pitchFamily="34" charset="0"/>
              <a:buChar char="•"/>
            </a:pPr>
            <a:r>
              <a:rPr lang="en-US" dirty="0"/>
              <a:t>Scanned docs are documents that you take a photo of</a:t>
            </a:r>
          </a:p>
          <a:p>
            <a:pPr marL="171450" indent="-171450">
              <a:buFont typeface="Arial" panose="020B0604020202020204" pitchFamily="34" charset="0"/>
              <a:buChar char="•"/>
            </a:pPr>
            <a:r>
              <a:rPr lang="en-US" dirty="0"/>
              <a:t>They come in many formats, such as…</a:t>
            </a:r>
          </a:p>
          <a:p>
            <a:pPr marL="171450" indent="-171450">
              <a:buFont typeface="Arial" panose="020B0604020202020204" pitchFamily="34" charset="0"/>
              <a:buChar char="•"/>
            </a:pPr>
            <a:r>
              <a:rPr lang="en-US" dirty="0"/>
              <a:t>These are great because they are easy to store and share</a:t>
            </a:r>
          </a:p>
          <a:p>
            <a:pPr marL="171450" indent="-171450">
              <a:buFont typeface="Arial" panose="020B0604020202020204" pitchFamily="34" charset="0"/>
              <a:buChar char="•"/>
            </a:pPr>
            <a:r>
              <a:rPr lang="en-US" dirty="0"/>
              <a:t>BUT you can’t edit or search the text on them</a:t>
            </a:r>
          </a:p>
          <a:p>
            <a:pPr marL="171450" indent="-171450">
              <a:buFont typeface="Arial" panose="020B0604020202020204" pitchFamily="34" charset="0"/>
              <a:buChar char="•"/>
            </a:pPr>
            <a:r>
              <a:rPr lang="en-US" dirty="0"/>
              <a:t>When take image, loose record of text </a:t>
            </a:r>
          </a:p>
          <a:p>
            <a:pPr marL="171450" indent="-171450">
              <a:buFont typeface="Arial" panose="020B0604020202020204" pitchFamily="34" charset="0"/>
              <a:buChar char="•"/>
            </a:pPr>
            <a:r>
              <a:rPr lang="en-US" dirty="0"/>
              <a:t>Can go back and manually type up,</a:t>
            </a:r>
          </a:p>
          <a:p>
            <a:pPr marL="171450" indent="-171450">
              <a:buFont typeface="Arial" panose="020B0604020202020204" pitchFamily="34" charset="0"/>
              <a:buChar char="•"/>
            </a:pPr>
            <a:r>
              <a:rPr lang="en-US" dirty="0"/>
              <a:t>OR can use OCR, which is subject of today</a:t>
            </a:r>
          </a:p>
        </p:txBody>
      </p:sp>
      <p:sp>
        <p:nvSpPr>
          <p:cNvPr id="4" name="Slide Number Placeholder 3"/>
          <p:cNvSpPr>
            <a:spLocks noGrp="1"/>
          </p:cNvSpPr>
          <p:nvPr>
            <p:ph type="sldNum" sz="quarter" idx="5"/>
          </p:nvPr>
        </p:nvSpPr>
        <p:spPr/>
        <p:txBody>
          <a:bodyPr/>
          <a:lstStyle/>
          <a:p>
            <a:fld id="{A797C355-070E-4695-A1F9-7DCC3AD5AEAF}" type="slidenum">
              <a:rPr lang="en-US" smtClean="0"/>
              <a:t>2</a:t>
            </a:fld>
            <a:endParaRPr lang="en-US" dirty="0"/>
          </a:p>
        </p:txBody>
      </p:sp>
    </p:spTree>
    <p:extLst>
      <p:ext uri="{BB962C8B-B14F-4D97-AF65-F5344CB8AC3E}">
        <p14:creationId xmlns:p14="http://schemas.microsoft.com/office/powerpoint/2010/main" val="389651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97C355-070E-4695-A1F9-7DCC3AD5AEAF}" type="slidenum">
              <a:rPr lang="en-US" smtClean="0"/>
              <a:t>3</a:t>
            </a:fld>
            <a:endParaRPr lang="en-US" dirty="0"/>
          </a:p>
        </p:txBody>
      </p:sp>
    </p:spTree>
    <p:extLst>
      <p:ext uri="{BB962C8B-B14F-4D97-AF65-F5344CB8AC3E}">
        <p14:creationId xmlns:p14="http://schemas.microsoft.com/office/powerpoint/2010/main" val="3745851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dirty="0"/>
          </a:p>
        </p:txBody>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background of this presentation will what OCR is, how it works and some of the techniques</a:t>
            </a:r>
          </a:p>
          <a:p>
            <a:pPr marL="171450" indent="-171450">
              <a:buFont typeface="Arial" panose="020B0604020202020204" pitchFamily="34" charset="0"/>
              <a:buChar char="•"/>
            </a:pPr>
            <a:r>
              <a:rPr lang="en-US" dirty="0"/>
              <a:t>The largest part of this presentation is looking at a case study.</a:t>
            </a:r>
          </a:p>
          <a:p>
            <a:pPr marL="171450" indent="-171450">
              <a:buFont typeface="Arial" panose="020B0604020202020204" pitchFamily="34" charset="0"/>
              <a:buChar char="•"/>
            </a:pPr>
            <a:r>
              <a:rPr lang="en-US" dirty="0"/>
              <a:t>This case study is a large collection of documents put together to evaluate accuracy</a:t>
            </a:r>
          </a:p>
          <a:p>
            <a:pPr marL="171450" indent="-171450">
              <a:buFont typeface="Arial" panose="020B0604020202020204" pitchFamily="34" charset="0"/>
              <a:buChar char="•"/>
            </a:pPr>
            <a:r>
              <a:rPr lang="en-US" dirty="0"/>
              <a:t>I am going to go over the motivations of the study, the specifics of the documents, then the results</a:t>
            </a:r>
          </a:p>
          <a:p>
            <a:pPr marL="171450" indent="-171450">
              <a:buFont typeface="Arial" panose="020B0604020202020204" pitchFamily="34" charset="0"/>
              <a:buChar char="•"/>
            </a:pPr>
            <a:r>
              <a:rPr lang="en-US" dirty="0"/>
              <a:t>I will wrap this presentation up by covering why we care about the case study and what this means for the larger field</a:t>
            </a:r>
          </a:p>
        </p:txBody>
      </p:sp>
      <p:sp>
        <p:nvSpPr>
          <p:cNvPr id="4" name="Slide Number Placeholder 3"/>
          <p:cNvSpPr>
            <a:spLocks noGrp="1"/>
          </p:cNvSpPr>
          <p:nvPr>
            <p:ph type="sldNum" sz="quarter" idx="5"/>
          </p:nvPr>
        </p:nvSpPr>
        <p:spPr/>
        <p:txBody>
          <a:bodyPr/>
          <a:lstStyle/>
          <a:p>
            <a:fld id="{A797C355-070E-4695-A1F9-7DCC3AD5AEAF}" type="slidenum">
              <a:rPr lang="en-US" smtClean="0"/>
              <a:t>4</a:t>
            </a:fld>
            <a:endParaRPr lang="en-US" dirty="0"/>
          </a:p>
        </p:txBody>
      </p:sp>
    </p:spTree>
    <p:extLst>
      <p:ext uri="{BB962C8B-B14F-4D97-AF65-F5344CB8AC3E}">
        <p14:creationId xmlns:p14="http://schemas.microsoft.com/office/powerpoint/2010/main" val="3234807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dirty="0"/>
          </a:p>
        </p:txBody>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OCR is split into three main stages</a:t>
            </a:r>
          </a:p>
          <a:p>
            <a:pPr marL="171450" indent="-171450">
              <a:buFont typeface="Arial" panose="020B0604020202020204" pitchFamily="34" charset="0"/>
              <a:buChar char="•"/>
            </a:pPr>
            <a:r>
              <a:rPr lang="en-US" dirty="0"/>
              <a:t>The input to the first stage is an image</a:t>
            </a:r>
          </a:p>
          <a:p>
            <a:pPr marL="171450" indent="-171450">
              <a:buFont typeface="Arial" panose="020B0604020202020204" pitchFamily="34" charset="0"/>
              <a:buChar char="•"/>
            </a:pPr>
            <a:r>
              <a:rPr lang="en-US" dirty="0"/>
              <a:t>The first stage is Document Layout Analysis</a:t>
            </a:r>
          </a:p>
          <a:p>
            <a:pPr marL="628650" lvl="1" indent="-171450">
              <a:buFont typeface="Arial" panose="020B0604020202020204" pitchFamily="34" charset="0"/>
              <a:buChar char="•"/>
            </a:pPr>
            <a:r>
              <a:rPr lang="en-US" dirty="0"/>
              <a:t>Text is put into boxes</a:t>
            </a:r>
          </a:p>
          <a:p>
            <a:pPr marL="171450" lvl="0" indent="-171450">
              <a:buFont typeface="Arial" panose="020B0604020202020204" pitchFamily="34" charset="0"/>
              <a:buChar char="•"/>
            </a:pPr>
            <a:r>
              <a:rPr lang="en-US" dirty="0"/>
              <a:t>The Second stage is Text Line Detection</a:t>
            </a:r>
          </a:p>
          <a:p>
            <a:pPr marL="628650" lvl="1" indent="-171450">
              <a:buFont typeface="Arial" panose="020B0604020202020204" pitchFamily="34" charset="0"/>
              <a:buChar char="•"/>
            </a:pPr>
            <a:r>
              <a:rPr lang="en-US" dirty="0"/>
              <a:t>Regions are broken up further into lines, then words, then characters</a:t>
            </a:r>
          </a:p>
          <a:p>
            <a:pPr marL="628650" lvl="1" indent="-171450">
              <a:buFont typeface="Arial" panose="020B0604020202020204" pitchFamily="34" charset="0"/>
              <a:buChar char="•"/>
            </a:pPr>
            <a:r>
              <a:rPr lang="en-US" dirty="0"/>
              <a:t>These characters are then put into nice uniform boxes</a:t>
            </a:r>
          </a:p>
          <a:p>
            <a:pPr marL="171450" lvl="0" indent="-171450">
              <a:buFont typeface="Arial" panose="020B0604020202020204" pitchFamily="34" charset="0"/>
              <a:buChar char="•"/>
            </a:pPr>
            <a:r>
              <a:rPr lang="en-US" dirty="0"/>
              <a:t>The Last is Recognition</a:t>
            </a:r>
          </a:p>
          <a:p>
            <a:pPr marL="171450" lvl="0" indent="-171450">
              <a:buFont typeface="Arial" panose="020B0604020202020204" pitchFamily="34" charset="0"/>
              <a:buChar char="•"/>
            </a:pPr>
            <a:r>
              <a:rPr lang="en-US" dirty="0"/>
              <a:t>Recognition step is repeated on all characters found in document, then assembled</a:t>
            </a:r>
          </a:p>
          <a:p>
            <a:pPr marL="171450" lvl="0" indent="-171450">
              <a:buFont typeface="Arial" panose="020B0604020202020204" pitchFamily="34" charset="0"/>
              <a:buChar char="•"/>
            </a:pPr>
            <a:r>
              <a:rPr lang="en-US" dirty="0"/>
              <a:t>This makes the final editable and searchable document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Skipping: TLD uses pre-determined box sizes to isolate characters. There is generally some adjustments of the character, like rotating or centering it, to make the characters more uniform</a:t>
            </a:r>
          </a:p>
        </p:txBody>
      </p:sp>
      <p:sp>
        <p:nvSpPr>
          <p:cNvPr id="4" name="Slide Number Placeholder 3"/>
          <p:cNvSpPr>
            <a:spLocks noGrp="1"/>
          </p:cNvSpPr>
          <p:nvPr>
            <p:ph type="sldNum" sz="quarter" idx="5"/>
          </p:nvPr>
        </p:nvSpPr>
        <p:spPr/>
        <p:txBody>
          <a:bodyPr/>
          <a:lstStyle/>
          <a:p>
            <a:fld id="{A797C355-070E-4695-A1F9-7DCC3AD5AEAF}" type="slidenum">
              <a:rPr lang="en-US" smtClean="0"/>
              <a:t>5</a:t>
            </a:fld>
            <a:endParaRPr lang="en-US" dirty="0"/>
          </a:p>
        </p:txBody>
      </p:sp>
    </p:spTree>
    <p:extLst>
      <p:ext uri="{BB962C8B-B14F-4D97-AF65-F5344CB8AC3E}">
        <p14:creationId xmlns:p14="http://schemas.microsoft.com/office/powerpoint/2010/main" val="1341581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There are two main recognition methods I will cover, the first is Matrix Matching]</a:t>
            </a:r>
          </a:p>
          <a:p>
            <a:endParaRPr lang="en-US" dirty="0"/>
          </a:p>
          <a:p>
            <a:pPr marL="171450" indent="-171450">
              <a:buFont typeface="Arial" panose="020B0604020202020204" pitchFamily="34" charset="0"/>
              <a:buChar char="•"/>
            </a:pPr>
            <a:r>
              <a:rPr lang="en-US" dirty="0"/>
              <a:t>One of the original methods</a:t>
            </a:r>
          </a:p>
          <a:p>
            <a:pPr marL="171450" indent="-171450">
              <a:buFont typeface="Arial" panose="020B0604020202020204" pitchFamily="34" charset="0"/>
              <a:buChar char="•"/>
            </a:pPr>
            <a:r>
              <a:rPr lang="en-US" dirty="0"/>
              <a:t>In use for over 60 years (1930s into the 1990s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Matrix Matching works on individual characters (the one from the Text Line Detection Step)</a:t>
            </a:r>
          </a:p>
          <a:p>
            <a:pPr marL="628650" lvl="1" indent="-171450">
              <a:buFont typeface="Arial" panose="020B0604020202020204" pitchFamily="34" charset="0"/>
              <a:buChar char="•"/>
            </a:pPr>
            <a:r>
              <a:rPr lang="en-US" dirty="0"/>
              <a:t>This is generally cleaned up a bit, so the character is centered and not titled.</a:t>
            </a:r>
          </a:p>
          <a:p>
            <a:pPr marL="628650" lvl="1" indent="-171450">
              <a:buFont typeface="Arial" panose="020B0604020202020204" pitchFamily="34" charset="0"/>
              <a:buChar char="•"/>
            </a:pPr>
            <a:r>
              <a:rPr lang="en-US" dirty="0"/>
              <a:t>Pixels are converted to binary to make this more efficient</a:t>
            </a:r>
          </a:p>
          <a:p>
            <a:pPr marL="171450" lvl="0" indent="-171450">
              <a:buFont typeface="Arial" panose="020B0604020202020204" pitchFamily="34" charset="0"/>
              <a:buChar char="•"/>
            </a:pPr>
            <a:r>
              <a:rPr lang="en-US" dirty="0"/>
              <a:t>The unknown character is compared to a library of character templates</a:t>
            </a:r>
          </a:p>
          <a:p>
            <a:pPr marL="171450" lvl="0" indent="-171450">
              <a:buFont typeface="Arial" panose="020B0604020202020204" pitchFamily="34" charset="0"/>
              <a:buChar char="•"/>
            </a:pPr>
            <a:r>
              <a:rPr lang="en-US" dirty="0"/>
              <a:t>The output of this process is how similar to the unknown character each template was</a:t>
            </a:r>
          </a:p>
          <a:p>
            <a:pPr marL="171450" lvl="0" indent="-171450">
              <a:buFont typeface="Arial" panose="020B0604020202020204" pitchFamily="34" charset="0"/>
              <a:buChar char="•"/>
            </a:pPr>
            <a:r>
              <a:rPr lang="en-US" dirty="0"/>
              <a:t>The resulting character is the identity of the template that was the most similar</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A797C355-070E-4695-A1F9-7DCC3AD5AEAF}" type="slidenum">
              <a:rPr lang="en-US" smtClean="0"/>
              <a:t>6</a:t>
            </a:fld>
            <a:endParaRPr lang="en-US" dirty="0"/>
          </a:p>
        </p:txBody>
      </p:sp>
    </p:spTree>
    <p:extLst>
      <p:ext uri="{BB962C8B-B14F-4D97-AF65-F5344CB8AC3E}">
        <p14:creationId xmlns:p14="http://schemas.microsoft.com/office/powerpoint/2010/main" val="3121390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D4881-1253-8E18-E4DE-7107BF8A7E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67CD48-528A-DA2C-1BA0-FE82FD12B7F7}"/>
              </a:ext>
            </a:extLst>
          </p:cNvPr>
          <p:cNvSpPr>
            <a:spLocks noGrp="1" noRot="1" noChangeAspect="1"/>
          </p:cNvSpPr>
          <p:nvPr>
            <p:ph type="sldImg"/>
          </p:nvPr>
        </p:nvSpPr>
        <p:spPr/>
        <p:txBody>
          <a:bodyPr/>
          <a:lstStyle/>
          <a:p>
            <a:endParaRPr lang="en-US" dirty="0"/>
          </a:p>
        </p:txBody>
      </p:sp>
      <p:sp>
        <p:nvSpPr>
          <p:cNvPr id="3" name="Notes Placeholder 2">
            <a:extLst>
              <a:ext uri="{FF2B5EF4-FFF2-40B4-BE49-F238E27FC236}">
                <a16:creationId xmlns:a16="http://schemas.microsoft.com/office/drawing/2014/main" id="{FC939071-AD50-3717-C186-2AB5F3DEBDD8}"/>
              </a:ext>
            </a:extLst>
          </p:cNvPr>
          <p:cNvSpPr>
            <a:spLocks noGrp="1"/>
          </p:cNvSpPr>
          <p:nvPr>
            <p:ph type="body" idx="1"/>
          </p:nvPr>
        </p:nvSpPr>
        <p:spPr/>
        <p:txBody>
          <a:bodyPr/>
          <a:lstStyle/>
          <a:p>
            <a:r>
              <a:rPr lang="en-US" dirty="0"/>
              <a:t>[Transition: The second method I am going to cover today is using Neural Networks]</a:t>
            </a:r>
          </a:p>
          <a:p>
            <a:endParaRPr lang="en-US" dirty="0"/>
          </a:p>
          <a:p>
            <a:pPr marL="171450" indent="-171450">
              <a:buFont typeface="Arial" panose="020B0604020202020204" pitchFamily="34" charset="0"/>
              <a:buChar char="•"/>
            </a:pPr>
            <a:r>
              <a:rPr lang="en-US" dirty="0"/>
              <a:t>This method works very similar to Matrix Matching</a:t>
            </a:r>
          </a:p>
          <a:p>
            <a:pPr marL="171450" indent="-171450">
              <a:buFont typeface="Arial" panose="020B0604020202020204" pitchFamily="34" charset="0"/>
              <a:buChar char="•"/>
            </a:pPr>
            <a:r>
              <a:rPr lang="en-US" dirty="0"/>
              <a:t>In Matrix matching each mismatched pixel has the same impact on the output</a:t>
            </a:r>
          </a:p>
          <a:p>
            <a:pPr marL="171450" indent="-171450">
              <a:buFont typeface="Arial" panose="020B0604020202020204" pitchFamily="34" charset="0"/>
              <a:buChar char="•"/>
            </a:pPr>
            <a:r>
              <a:rPr lang="en-US" dirty="0"/>
              <a:t>In Neural Networks, each pixel of the unknown character and each possible outcome has a special value called a weight</a:t>
            </a:r>
          </a:p>
          <a:p>
            <a:pPr marL="0" indent="0">
              <a:buFont typeface="Arial" panose="020B0604020202020204" pitchFamily="34" charset="0"/>
              <a:buNone/>
            </a:pPr>
            <a:r>
              <a:rPr lang="en-US" dirty="0"/>
              <a:t>[diagram break]</a:t>
            </a:r>
          </a:p>
          <a:p>
            <a:pPr marL="171450" indent="-171450">
              <a:buFont typeface="Arial" panose="020B0604020202020204" pitchFamily="34" charset="0"/>
              <a:buChar char="•"/>
            </a:pPr>
            <a:r>
              <a:rPr lang="en-US" dirty="0"/>
              <a:t>This gives us more flexibility in characters, characters don’t need to perfectly match up</a:t>
            </a:r>
          </a:p>
          <a:p>
            <a:pPr marL="171450" indent="-171450">
              <a:buFont typeface="Arial" panose="020B0604020202020204" pitchFamily="34" charset="0"/>
              <a:buChar char="•"/>
            </a:pPr>
            <a:r>
              <a:rPr lang="en-US" dirty="0"/>
              <a:t>Because of the more control we have over the outcome, we can add a clause to accept unknown characters</a:t>
            </a:r>
          </a:p>
          <a:p>
            <a:pPr marL="171450" indent="-171450">
              <a:buFont typeface="Arial" panose="020B0604020202020204" pitchFamily="34" charset="0"/>
              <a:buChar char="•"/>
            </a:pPr>
            <a:r>
              <a:rPr lang="en-US" dirty="0"/>
              <a:t>Because of the increased flexibility we can identify full lines of text</a:t>
            </a:r>
          </a:p>
          <a:p>
            <a:pPr marL="628650" lvl="1" indent="-171450">
              <a:buFont typeface="Arial" panose="020B0604020202020204" pitchFamily="34" charset="0"/>
              <a:buChar char="•"/>
            </a:pPr>
            <a:r>
              <a:rPr lang="en-US" dirty="0"/>
              <a:t>This has its pros and cons, but it reduces the amount of dividing and cleaning text we need to do</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endParaRPr lang="en-US" dirty="0"/>
          </a:p>
          <a:p>
            <a:endParaRPr lang="en-US" dirty="0"/>
          </a:p>
          <a:p>
            <a:r>
              <a:rPr lang="en-US" dirty="0"/>
              <a:t>Neural Networks have the advantage of a bit more flexibility in what it considers it’s collection of “known characters”. </a:t>
            </a:r>
          </a:p>
          <a:p>
            <a:endParaRPr lang="en-US" dirty="0"/>
          </a:p>
          <a:p>
            <a:r>
              <a:rPr lang="en-US" dirty="0"/>
              <a:t>Define Training</a:t>
            </a:r>
          </a:p>
          <a:p>
            <a:endParaRPr lang="en-US" dirty="0"/>
          </a:p>
          <a:p>
            <a:r>
              <a:rPr lang="en-US" dirty="0"/>
              <a:t> </a:t>
            </a:r>
          </a:p>
        </p:txBody>
      </p:sp>
      <p:sp>
        <p:nvSpPr>
          <p:cNvPr id="4" name="Slide Number Placeholder 3">
            <a:extLst>
              <a:ext uri="{FF2B5EF4-FFF2-40B4-BE49-F238E27FC236}">
                <a16:creationId xmlns:a16="http://schemas.microsoft.com/office/drawing/2014/main" id="{E2069C74-1B79-4821-06FA-D31950CC464A}"/>
              </a:ext>
            </a:extLst>
          </p:cNvPr>
          <p:cNvSpPr>
            <a:spLocks noGrp="1"/>
          </p:cNvSpPr>
          <p:nvPr>
            <p:ph type="sldNum" sz="quarter" idx="5"/>
          </p:nvPr>
        </p:nvSpPr>
        <p:spPr/>
        <p:txBody>
          <a:bodyPr/>
          <a:lstStyle/>
          <a:p>
            <a:fld id="{A797C355-070E-4695-A1F9-7DCC3AD5AEAF}" type="slidenum">
              <a:rPr lang="en-US" smtClean="0"/>
              <a:t>7</a:t>
            </a:fld>
            <a:endParaRPr lang="en-US" dirty="0"/>
          </a:p>
        </p:txBody>
      </p:sp>
    </p:spTree>
    <p:extLst>
      <p:ext uri="{BB962C8B-B14F-4D97-AF65-F5344CB8AC3E}">
        <p14:creationId xmlns:p14="http://schemas.microsoft.com/office/powerpoint/2010/main" val="1955998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dirty="0"/>
          </a:p>
        </p:txBody>
      </p:sp>
      <p:sp>
        <p:nvSpPr>
          <p:cNvPr id="3" name="Notes Placeholder 2"/>
          <p:cNvSpPr>
            <a:spLocks noGrp="1"/>
          </p:cNvSpPr>
          <p:nvPr>
            <p:ph type="body" idx="1"/>
          </p:nvPr>
        </p:nvSpPr>
        <p:spPr/>
        <p:txBody>
          <a:bodyPr/>
          <a:lstStyle/>
          <a:p>
            <a:r>
              <a:rPr lang="en-US" dirty="0"/>
              <a:t>[That was a lot, so here’s a recap]</a:t>
            </a:r>
          </a:p>
          <a:p>
            <a:endParaRPr lang="en-US" dirty="0"/>
          </a:p>
          <a:p>
            <a:r>
              <a:rPr lang="en-US" dirty="0"/>
              <a:t>The two important things to know are</a:t>
            </a:r>
          </a:p>
          <a:p>
            <a:pPr marL="228600" indent="-228600">
              <a:buAutoNum type="arabicPeriod"/>
            </a:pPr>
            <a:r>
              <a:rPr lang="en-US" dirty="0"/>
              <a:t>These methods are limited to some “known characters” and fonts. </a:t>
            </a:r>
          </a:p>
          <a:p>
            <a:pPr marL="628650" lvl="1" indent="-171450">
              <a:buFont typeface="Arial" panose="020B0604020202020204" pitchFamily="34" charset="0"/>
              <a:buChar char="•"/>
            </a:pPr>
            <a:r>
              <a:rPr lang="en-US" dirty="0"/>
              <a:t>This used to be extremely limited</a:t>
            </a:r>
          </a:p>
          <a:p>
            <a:pPr marL="628650" lvl="1" indent="-171450">
              <a:buFont typeface="Arial" panose="020B0604020202020204" pitchFamily="34" charset="0"/>
              <a:buChar char="•"/>
            </a:pPr>
            <a:r>
              <a:rPr lang="en-US" dirty="0"/>
              <a:t>The alphabet shown is actually a font type developed for OCR</a:t>
            </a:r>
          </a:p>
          <a:p>
            <a:pPr marL="628650" lvl="1" indent="-171450">
              <a:buFont typeface="Arial" panose="020B0604020202020204" pitchFamily="34" charset="0"/>
              <a:buChar char="•"/>
            </a:pPr>
            <a:r>
              <a:rPr lang="en-US" dirty="0"/>
              <a:t>Techniques like using Neural Networks give us more flexibility</a:t>
            </a:r>
          </a:p>
          <a:p>
            <a:pPr marL="228600" indent="-228600">
              <a:buAutoNum type="arabicPeriod"/>
            </a:pPr>
            <a:r>
              <a:rPr lang="en-US" dirty="0"/>
              <a:t>Neural Networks need to be exposed to a variety of characters to </a:t>
            </a:r>
          </a:p>
          <a:p>
            <a:pPr marL="628650" lvl="1" indent="-171450">
              <a:buFont typeface="Arial" panose="020B0604020202020204" pitchFamily="34" charset="0"/>
              <a:buChar char="•"/>
            </a:pPr>
            <a:r>
              <a:rPr lang="en-US" dirty="0"/>
              <a:t>We need more examples of characters and fonts</a:t>
            </a:r>
          </a:p>
          <a:p>
            <a:pPr marL="628650" lvl="1" indent="-171450">
              <a:buFont typeface="Arial" panose="020B0604020202020204" pitchFamily="34" charset="0"/>
              <a:buChar char="•"/>
            </a:pPr>
            <a:r>
              <a:rPr lang="en-US" dirty="0"/>
              <a:t>Like the Arabic shown to the left</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a:p>
            <a:pPr marL="0" lvl="0" indent="0">
              <a:buFont typeface="Arial" panose="020B0604020202020204" pitchFamily="34" charset="0"/>
              <a:buNone/>
            </a:pPr>
            <a:r>
              <a:rPr lang="en-US" dirty="0"/>
              <a:t>The Case Study I am about to get into is a document collection made to evaluate accuracy, but these documents can also be used to train these models. </a:t>
            </a:r>
          </a:p>
        </p:txBody>
      </p:sp>
      <p:sp>
        <p:nvSpPr>
          <p:cNvPr id="4" name="Slide Number Placeholder 3"/>
          <p:cNvSpPr>
            <a:spLocks noGrp="1"/>
          </p:cNvSpPr>
          <p:nvPr>
            <p:ph type="sldNum" sz="quarter" idx="5"/>
          </p:nvPr>
        </p:nvSpPr>
        <p:spPr/>
        <p:txBody>
          <a:bodyPr/>
          <a:lstStyle/>
          <a:p>
            <a:fld id="{A797C355-070E-4695-A1F9-7DCC3AD5AEAF}" type="slidenum">
              <a:rPr lang="en-US" smtClean="0"/>
              <a:t>8</a:t>
            </a:fld>
            <a:endParaRPr lang="en-US" dirty="0"/>
          </a:p>
        </p:txBody>
      </p:sp>
    </p:spTree>
    <p:extLst>
      <p:ext uri="{BB962C8B-B14F-4D97-AF65-F5344CB8AC3E}">
        <p14:creationId xmlns:p14="http://schemas.microsoft.com/office/powerpoint/2010/main" val="494574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dirty="0"/>
          </a:p>
        </p:txBody>
      </p:sp>
      <p:sp>
        <p:nvSpPr>
          <p:cNvPr id="3" name="Notes Placeholder 2"/>
          <p:cNvSpPr>
            <a:spLocks noGrp="1"/>
          </p:cNvSpPr>
          <p:nvPr>
            <p:ph type="body" idx="1"/>
          </p:nvPr>
        </p:nvSpPr>
        <p:spPr/>
        <p:txBody>
          <a:bodyPr/>
          <a:lstStyle/>
          <a:p>
            <a:r>
              <a:rPr lang="en-US" dirty="0"/>
              <a:t>Now I keep on talking about comparing models. There are many ways to do this</a:t>
            </a:r>
          </a:p>
          <a:p>
            <a:endParaRPr lang="en-US" dirty="0"/>
          </a:p>
          <a:p>
            <a:r>
              <a:rPr lang="en-US" dirty="0"/>
              <a:t>There are many ways to compare OCR implementations, such as if you need to pay to use them and what languages they can be used on. </a:t>
            </a:r>
          </a:p>
          <a:p>
            <a:endParaRPr lang="en-US" dirty="0"/>
          </a:p>
          <a:p>
            <a:r>
              <a:rPr lang="en-US" dirty="0"/>
              <a:t>The case study we are about to talk about is primarily comparing three implementation based on character accuracy. He measures accuracy as the number of insertions, deletions and substitutions needed to make the OCR output match the ground truth. The number of modifications is then divided by the number of characters from the document, to make it a percentage. </a:t>
            </a:r>
          </a:p>
        </p:txBody>
      </p:sp>
      <p:sp>
        <p:nvSpPr>
          <p:cNvPr id="4" name="Slide Number Placeholder 3"/>
          <p:cNvSpPr>
            <a:spLocks noGrp="1"/>
          </p:cNvSpPr>
          <p:nvPr>
            <p:ph type="sldNum" sz="quarter" idx="5"/>
          </p:nvPr>
        </p:nvSpPr>
        <p:spPr/>
        <p:txBody>
          <a:bodyPr/>
          <a:lstStyle/>
          <a:p>
            <a:fld id="{A797C355-070E-4695-A1F9-7DCC3AD5AEAF}" type="slidenum">
              <a:rPr lang="en-US" smtClean="0"/>
              <a:t>10</a:t>
            </a:fld>
            <a:endParaRPr lang="en-US" dirty="0"/>
          </a:p>
        </p:txBody>
      </p:sp>
    </p:spTree>
    <p:extLst>
      <p:ext uri="{BB962C8B-B14F-4D97-AF65-F5344CB8AC3E}">
        <p14:creationId xmlns:p14="http://schemas.microsoft.com/office/powerpoint/2010/main" val="1671857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700569E-E6F6-47A5-A694-3F0AD128A851}" type="datetime1">
              <a:rPr lang="en-US" smtClean="0"/>
              <a:t>11/13/2025</a:t>
            </a:fld>
            <a:endParaRPr lang="en-US" dirty="0"/>
          </a:p>
        </p:txBody>
      </p:sp>
      <p:sp>
        <p:nvSpPr>
          <p:cNvPr id="5" name="Footer Placeholder 4"/>
          <p:cNvSpPr>
            <a:spLocks noGrp="1"/>
          </p:cNvSpPr>
          <p:nvPr>
            <p:ph type="ftr" sz="quarter" idx="11"/>
          </p:nvPr>
        </p:nvSpPr>
        <p:spPr/>
        <p:txBody>
          <a:bodyPr/>
          <a:lstStyle>
            <a:lvl1pPr>
              <a:defRPr sz="1400" cap="none"/>
            </a:lvl1pPr>
          </a:lstStyle>
          <a:p>
            <a:endParaRPr lang="en-US" dirty="0"/>
          </a:p>
        </p:txBody>
      </p:sp>
      <p:sp>
        <p:nvSpPr>
          <p:cNvPr id="6" name="Slide Number Placeholder 5"/>
          <p:cNvSpPr>
            <a:spLocks noGrp="1"/>
          </p:cNvSpPr>
          <p:nvPr>
            <p:ph type="sldNum" sz="quarter" idx="12"/>
          </p:nvPr>
        </p:nvSpPr>
        <p:spPr/>
        <p:txBody>
          <a:bodyPr/>
          <a:lstStyle>
            <a:lvl1pPr>
              <a:defRPr sz="1400"/>
            </a:lvl1pPr>
          </a:lstStyle>
          <a:p>
            <a:fld id="{EE2D334F-6BBC-4F92-A016-F814A9F7501F}" type="slidenum">
              <a:rPr lang="en-US" smtClean="0"/>
              <a:pPr/>
              <a:t>‹#›</a:t>
            </a:fld>
            <a:endParaRPr lang="en-US" sz="1400"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4946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CDA94F-EB9E-4F09-9806-9F0B74DF56D9}" type="datetime1">
              <a:rPr lang="en-US" smtClean="0"/>
              <a:t>11/13/2025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E2D334F-6BBC-4F92-A016-F814A9F7501F}" type="slidenum">
              <a:rPr lang="en-US" smtClean="0"/>
              <a:t>‹#›</a:t>
            </a:fld>
            <a:endParaRPr lang="en-US" dirty="0"/>
          </a:p>
        </p:txBody>
      </p:sp>
    </p:spTree>
    <p:extLst>
      <p:ext uri="{BB962C8B-B14F-4D97-AF65-F5344CB8AC3E}">
        <p14:creationId xmlns:p14="http://schemas.microsoft.com/office/powerpoint/2010/main" val="11501439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0BAAF9-96E8-432D-BC66-DB0CB38C44F5}" type="datetime1">
              <a:rPr lang="en-US" smtClean="0"/>
              <a:t>11/13/2025</a:t>
            </a:fld>
            <a:endParaRPr lang="en-US" dirty="0"/>
          </a:p>
        </p:txBody>
      </p:sp>
      <p:sp>
        <p:nvSpPr>
          <p:cNvPr id="5" name="Footer Placeholder 4"/>
          <p:cNvSpPr>
            <a:spLocks noGrp="1"/>
          </p:cNvSpPr>
          <p:nvPr>
            <p:ph type="ftr" sz="quarter" idx="11"/>
          </p:nvPr>
        </p:nvSpPr>
        <p:spPr/>
        <p:txBody>
          <a:bodyPr/>
          <a:lstStyle>
            <a:lvl1pPr>
              <a:defRPr sz="1600"/>
            </a:lvl1pPr>
          </a:lstStyle>
          <a:p>
            <a:endParaRPr lang="en-US" sz="1600" dirty="0"/>
          </a:p>
        </p:txBody>
      </p:sp>
      <p:sp>
        <p:nvSpPr>
          <p:cNvPr id="6" name="Slide Number Placeholder 5"/>
          <p:cNvSpPr>
            <a:spLocks noGrp="1"/>
          </p:cNvSpPr>
          <p:nvPr>
            <p:ph type="sldNum" sz="quarter" idx="12"/>
          </p:nvPr>
        </p:nvSpPr>
        <p:spPr/>
        <p:txBody>
          <a:bodyPr/>
          <a:lstStyle>
            <a:lvl1pPr>
              <a:defRPr sz="1600"/>
            </a:lvl1pPr>
          </a:lstStyle>
          <a:p>
            <a:fld id="{EE2D334F-6BBC-4F92-A016-F814A9F7501F}" type="slidenum">
              <a:rPr lang="en-US" smtClean="0"/>
              <a:pPr/>
              <a:t>‹#›</a:t>
            </a:fld>
            <a:endParaRPr lang="en-US" sz="1600" dirty="0"/>
          </a:p>
        </p:txBody>
      </p:sp>
    </p:spTree>
    <p:extLst>
      <p:ext uri="{BB962C8B-B14F-4D97-AF65-F5344CB8AC3E}">
        <p14:creationId xmlns:p14="http://schemas.microsoft.com/office/powerpoint/2010/main" val="10524012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C152BB-1500-4C0B-961C-2147EF6D5605}" type="datetime1">
              <a:rPr lang="en-US" smtClean="0"/>
              <a:t>11/13/2025</a:t>
            </a:fld>
            <a:endParaRPr lang="en-US" dirty="0"/>
          </a:p>
        </p:txBody>
      </p:sp>
      <p:sp>
        <p:nvSpPr>
          <p:cNvPr id="5" name="Footer Placeholder 4"/>
          <p:cNvSpPr>
            <a:spLocks noGrp="1"/>
          </p:cNvSpPr>
          <p:nvPr>
            <p:ph type="ftr" sz="quarter" idx="11"/>
          </p:nvPr>
        </p:nvSpPr>
        <p:spPr/>
        <p:txBody>
          <a:bodyPr/>
          <a:lstStyle>
            <a:lvl1pPr>
              <a:defRPr sz="1600"/>
            </a:lvl1pPr>
          </a:lstStyle>
          <a:p>
            <a:endParaRPr lang="en-US" sz="1600" dirty="0"/>
          </a:p>
        </p:txBody>
      </p:sp>
      <p:sp>
        <p:nvSpPr>
          <p:cNvPr id="6" name="Slide Number Placeholder 5"/>
          <p:cNvSpPr>
            <a:spLocks noGrp="1"/>
          </p:cNvSpPr>
          <p:nvPr>
            <p:ph type="sldNum" sz="quarter" idx="12"/>
          </p:nvPr>
        </p:nvSpPr>
        <p:spPr/>
        <p:txBody>
          <a:bodyPr/>
          <a:lstStyle>
            <a:lvl1pPr>
              <a:defRPr sz="1600"/>
            </a:lvl1pPr>
          </a:lstStyle>
          <a:p>
            <a:fld id="{EE2D334F-6BBC-4F92-A016-F814A9F7501F}" type="slidenum">
              <a:rPr lang="en-US" smtClean="0"/>
              <a:pPr/>
              <a:t>‹#›</a:t>
            </a:fld>
            <a:endParaRPr lang="en-US" sz="1600" dirty="0"/>
          </a:p>
        </p:txBody>
      </p:sp>
    </p:spTree>
    <p:extLst>
      <p:ext uri="{BB962C8B-B14F-4D97-AF65-F5344CB8AC3E}">
        <p14:creationId xmlns:p14="http://schemas.microsoft.com/office/powerpoint/2010/main" val="2784188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9D6FA-E1F3-04FF-7C96-CD895F42733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82B22D5-EA37-DC77-CA03-4D2DE512890B}"/>
              </a:ext>
            </a:extLst>
          </p:cNvPr>
          <p:cNvSpPr>
            <a:spLocks noGrp="1"/>
          </p:cNvSpPr>
          <p:nvPr>
            <p:ph type="dt" sz="half" idx="10"/>
          </p:nvPr>
        </p:nvSpPr>
        <p:spPr/>
        <p:txBody>
          <a:bodyPr/>
          <a:lstStyle/>
          <a:p>
            <a:fld id="{AD5F0CAA-5FDD-4BEF-B6C3-E54C29BAB994}" type="datetime1">
              <a:rPr lang="en-US" smtClean="0"/>
              <a:t>11/13/2025</a:t>
            </a:fld>
            <a:endParaRPr lang="en-US" dirty="0"/>
          </a:p>
        </p:txBody>
      </p:sp>
      <p:sp>
        <p:nvSpPr>
          <p:cNvPr id="4" name="Footer Placeholder 3">
            <a:extLst>
              <a:ext uri="{FF2B5EF4-FFF2-40B4-BE49-F238E27FC236}">
                <a16:creationId xmlns:a16="http://schemas.microsoft.com/office/drawing/2014/main" id="{499C2841-22BC-6E38-C717-DEEE9083D498}"/>
              </a:ext>
            </a:extLst>
          </p:cNvPr>
          <p:cNvSpPr>
            <a:spLocks noGrp="1"/>
          </p:cNvSpPr>
          <p:nvPr>
            <p:ph type="ftr" sz="quarter" idx="11"/>
          </p:nvPr>
        </p:nvSpPr>
        <p:spPr/>
        <p:txBody>
          <a:bodyPr/>
          <a:lstStyle>
            <a:lvl1pPr>
              <a:defRPr sz="1400"/>
            </a:lvl1pPr>
          </a:lstStyle>
          <a:p>
            <a:endParaRPr lang="en-US" sz="1400" dirty="0"/>
          </a:p>
        </p:txBody>
      </p:sp>
      <p:sp>
        <p:nvSpPr>
          <p:cNvPr id="5" name="Slide Number Placeholder 4">
            <a:extLst>
              <a:ext uri="{FF2B5EF4-FFF2-40B4-BE49-F238E27FC236}">
                <a16:creationId xmlns:a16="http://schemas.microsoft.com/office/drawing/2014/main" id="{95FA2E10-B790-1CCC-8FD7-223BB6AFD4E8}"/>
              </a:ext>
            </a:extLst>
          </p:cNvPr>
          <p:cNvSpPr>
            <a:spLocks noGrp="1"/>
          </p:cNvSpPr>
          <p:nvPr>
            <p:ph type="sldNum" sz="quarter" idx="12"/>
          </p:nvPr>
        </p:nvSpPr>
        <p:spPr/>
        <p:txBody>
          <a:bodyPr/>
          <a:lstStyle>
            <a:lvl1pPr>
              <a:defRPr sz="1400"/>
            </a:lvl1pPr>
          </a:lstStyle>
          <a:p>
            <a:fld id="{EE2D334F-6BBC-4F92-A016-F814A9F7501F}" type="slidenum">
              <a:rPr lang="en-US" smtClean="0"/>
              <a:pPr/>
              <a:t>‹#›</a:t>
            </a:fld>
            <a:endParaRPr lang="en-US" sz="1400" dirty="0"/>
          </a:p>
        </p:txBody>
      </p:sp>
    </p:spTree>
    <p:extLst>
      <p:ext uri="{BB962C8B-B14F-4D97-AF65-F5344CB8AC3E}">
        <p14:creationId xmlns:p14="http://schemas.microsoft.com/office/powerpoint/2010/main" val="3232380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C66D819-7406-4C6E-9DD5-ECD82B4773D5}" type="datetime1">
              <a:rPr lang="en-US" smtClean="0"/>
              <a:t>11/13/2025</a:t>
            </a:fld>
            <a:endParaRPr lang="en-US" dirty="0"/>
          </a:p>
        </p:txBody>
      </p:sp>
      <p:sp>
        <p:nvSpPr>
          <p:cNvPr id="5" name="Footer Placeholder 4"/>
          <p:cNvSpPr>
            <a:spLocks noGrp="1"/>
          </p:cNvSpPr>
          <p:nvPr>
            <p:ph type="ftr" sz="quarter" idx="11"/>
          </p:nvPr>
        </p:nvSpPr>
        <p:spPr/>
        <p:txBody>
          <a:bodyPr/>
          <a:lstStyle>
            <a:lvl1pPr>
              <a:defRPr sz="1600"/>
            </a:lvl1pPr>
          </a:lstStyle>
          <a:p>
            <a:endParaRPr lang="en-US" sz="1600" dirty="0"/>
          </a:p>
        </p:txBody>
      </p:sp>
      <p:sp>
        <p:nvSpPr>
          <p:cNvPr id="6" name="Slide Number Placeholder 5"/>
          <p:cNvSpPr>
            <a:spLocks noGrp="1"/>
          </p:cNvSpPr>
          <p:nvPr>
            <p:ph type="sldNum" sz="quarter" idx="12"/>
          </p:nvPr>
        </p:nvSpPr>
        <p:spPr/>
        <p:txBody>
          <a:bodyPr/>
          <a:lstStyle>
            <a:lvl1pPr>
              <a:defRPr sz="1600"/>
            </a:lvl1pPr>
          </a:lstStyle>
          <a:p>
            <a:fld id="{EE2D334F-6BBC-4F92-A016-F814A9F7501F}" type="slidenum">
              <a:rPr lang="en-US" smtClean="0"/>
              <a:pPr/>
              <a:t>‹#›</a:t>
            </a:fld>
            <a:endParaRPr lang="en-US" sz="1600" dirty="0"/>
          </a:p>
        </p:txBody>
      </p:sp>
    </p:spTree>
    <p:extLst>
      <p:ext uri="{BB962C8B-B14F-4D97-AF65-F5344CB8AC3E}">
        <p14:creationId xmlns:p14="http://schemas.microsoft.com/office/powerpoint/2010/main" val="39188212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FD59501-B63D-4DDB-9B33-0190C2FDE8F4}" type="datetime1">
              <a:rPr lang="en-US" smtClean="0"/>
              <a:t>11/13/2025</a:t>
            </a:fld>
            <a:endParaRPr lang="en-US" dirty="0"/>
          </a:p>
        </p:txBody>
      </p:sp>
      <p:sp>
        <p:nvSpPr>
          <p:cNvPr id="5" name="Footer Placeholder 4"/>
          <p:cNvSpPr>
            <a:spLocks noGrp="1"/>
          </p:cNvSpPr>
          <p:nvPr>
            <p:ph type="ftr" sz="quarter" idx="11"/>
          </p:nvPr>
        </p:nvSpPr>
        <p:spPr/>
        <p:txBody>
          <a:bodyPr/>
          <a:lstStyle>
            <a:lvl1pPr>
              <a:defRPr sz="1600"/>
            </a:lvl1pPr>
          </a:lstStyle>
          <a:p>
            <a:endParaRPr lang="en-US" sz="1600" dirty="0"/>
          </a:p>
        </p:txBody>
      </p:sp>
      <p:sp>
        <p:nvSpPr>
          <p:cNvPr id="6" name="Slide Number Placeholder 5"/>
          <p:cNvSpPr>
            <a:spLocks noGrp="1"/>
          </p:cNvSpPr>
          <p:nvPr>
            <p:ph type="sldNum" sz="quarter" idx="12"/>
          </p:nvPr>
        </p:nvSpPr>
        <p:spPr/>
        <p:txBody>
          <a:bodyPr/>
          <a:lstStyle>
            <a:lvl1pPr>
              <a:defRPr sz="1600"/>
            </a:lvl1pPr>
          </a:lstStyle>
          <a:p>
            <a:fld id="{EE2D334F-6BBC-4F92-A016-F814A9F7501F}" type="slidenum">
              <a:rPr lang="en-US" smtClean="0"/>
              <a:pPr/>
              <a:t>‹#›</a:t>
            </a:fld>
            <a:endParaRPr lang="en-US" sz="1600"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8340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F992B77-A8FD-4C5E-A486-B98619DA920B}" type="datetime1">
              <a:rPr lang="en-US" smtClean="0"/>
              <a:t>11/13/2025</a:t>
            </a:fld>
            <a:endParaRPr lang="en-US" dirty="0"/>
          </a:p>
        </p:txBody>
      </p:sp>
      <p:sp>
        <p:nvSpPr>
          <p:cNvPr id="6" name="Footer Placeholder 5"/>
          <p:cNvSpPr>
            <a:spLocks noGrp="1"/>
          </p:cNvSpPr>
          <p:nvPr>
            <p:ph type="ftr" sz="quarter" idx="11"/>
          </p:nvPr>
        </p:nvSpPr>
        <p:spPr/>
        <p:txBody>
          <a:bodyPr/>
          <a:lstStyle>
            <a:lvl1pPr>
              <a:defRPr sz="1600"/>
            </a:lvl1pPr>
          </a:lstStyle>
          <a:p>
            <a:endParaRPr lang="en-US" sz="1600" dirty="0"/>
          </a:p>
        </p:txBody>
      </p:sp>
      <p:sp>
        <p:nvSpPr>
          <p:cNvPr id="7" name="Slide Number Placeholder 6"/>
          <p:cNvSpPr>
            <a:spLocks noGrp="1"/>
          </p:cNvSpPr>
          <p:nvPr>
            <p:ph type="sldNum" sz="quarter" idx="12"/>
          </p:nvPr>
        </p:nvSpPr>
        <p:spPr>
          <a:xfrm>
            <a:off x="9900458" y="6461592"/>
            <a:ext cx="1312025" cy="361510"/>
          </a:xfrm>
        </p:spPr>
        <p:txBody>
          <a:bodyPr/>
          <a:lstStyle>
            <a:lvl1pPr>
              <a:defRPr sz="1600"/>
            </a:lvl1pPr>
          </a:lstStyle>
          <a:p>
            <a:fld id="{EE2D334F-6BBC-4F92-A016-F814A9F7501F}" type="slidenum">
              <a:rPr lang="en-US" smtClean="0"/>
              <a:pPr/>
              <a:t>‹#›</a:t>
            </a:fld>
            <a:endParaRPr lang="en-US" sz="1600" dirty="0"/>
          </a:p>
        </p:txBody>
      </p:sp>
    </p:spTree>
    <p:extLst>
      <p:ext uri="{BB962C8B-B14F-4D97-AF65-F5344CB8AC3E}">
        <p14:creationId xmlns:p14="http://schemas.microsoft.com/office/powerpoint/2010/main" val="3777939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35A07BF-7C0F-461D-9D4F-2ADF307E003A}" type="datetime1">
              <a:rPr lang="en-US" smtClean="0"/>
              <a:t>11/13/2025</a:t>
            </a:fld>
            <a:endParaRPr lang="en-US" dirty="0"/>
          </a:p>
        </p:txBody>
      </p:sp>
      <p:sp>
        <p:nvSpPr>
          <p:cNvPr id="8" name="Footer Placeholder 7"/>
          <p:cNvSpPr>
            <a:spLocks noGrp="1"/>
          </p:cNvSpPr>
          <p:nvPr>
            <p:ph type="ftr" sz="quarter" idx="11"/>
          </p:nvPr>
        </p:nvSpPr>
        <p:spPr/>
        <p:txBody>
          <a:bodyPr/>
          <a:lstStyle>
            <a:lvl1pPr>
              <a:defRPr sz="1600"/>
            </a:lvl1pPr>
          </a:lstStyle>
          <a:p>
            <a:endParaRPr lang="en-US" sz="1600" dirty="0"/>
          </a:p>
        </p:txBody>
      </p:sp>
      <p:sp>
        <p:nvSpPr>
          <p:cNvPr id="9" name="Slide Number Placeholder 8"/>
          <p:cNvSpPr>
            <a:spLocks noGrp="1"/>
          </p:cNvSpPr>
          <p:nvPr>
            <p:ph type="sldNum" sz="quarter" idx="12"/>
          </p:nvPr>
        </p:nvSpPr>
        <p:spPr/>
        <p:txBody>
          <a:bodyPr/>
          <a:lstStyle>
            <a:lvl1pPr>
              <a:defRPr sz="1600"/>
            </a:lvl1pPr>
          </a:lstStyle>
          <a:p>
            <a:fld id="{EE2D334F-6BBC-4F92-A016-F814A9F7501F}" type="slidenum">
              <a:rPr lang="en-US" smtClean="0"/>
              <a:pPr/>
              <a:t>‹#›</a:t>
            </a:fld>
            <a:endParaRPr lang="en-US" sz="1600" dirty="0"/>
          </a:p>
        </p:txBody>
      </p:sp>
    </p:spTree>
    <p:extLst>
      <p:ext uri="{BB962C8B-B14F-4D97-AF65-F5344CB8AC3E}">
        <p14:creationId xmlns:p14="http://schemas.microsoft.com/office/powerpoint/2010/main" val="3983494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3F8368C-5FF0-4989-9DBC-3A42B956B35E}" type="datetime1">
              <a:rPr lang="en-US" smtClean="0"/>
              <a:t>11/13/2025</a:t>
            </a:fld>
            <a:endParaRPr lang="en-US" dirty="0"/>
          </a:p>
        </p:txBody>
      </p:sp>
      <p:sp>
        <p:nvSpPr>
          <p:cNvPr id="4" name="Footer Placeholder 3"/>
          <p:cNvSpPr>
            <a:spLocks noGrp="1"/>
          </p:cNvSpPr>
          <p:nvPr>
            <p:ph type="ftr" sz="quarter" idx="11"/>
          </p:nvPr>
        </p:nvSpPr>
        <p:spPr/>
        <p:txBody>
          <a:bodyPr/>
          <a:lstStyle>
            <a:lvl1pPr>
              <a:defRPr sz="1600"/>
            </a:lvl1pPr>
          </a:lstStyle>
          <a:p>
            <a:endParaRPr lang="en-US" sz="1600" dirty="0"/>
          </a:p>
        </p:txBody>
      </p:sp>
      <p:sp>
        <p:nvSpPr>
          <p:cNvPr id="5" name="Slide Number Placeholder 4"/>
          <p:cNvSpPr>
            <a:spLocks noGrp="1"/>
          </p:cNvSpPr>
          <p:nvPr>
            <p:ph type="sldNum" sz="quarter" idx="12"/>
          </p:nvPr>
        </p:nvSpPr>
        <p:spPr/>
        <p:txBody>
          <a:bodyPr/>
          <a:lstStyle>
            <a:lvl1pPr>
              <a:defRPr sz="1600"/>
            </a:lvl1pPr>
          </a:lstStyle>
          <a:p>
            <a:fld id="{EE2D334F-6BBC-4F92-A016-F814A9F7501F}" type="slidenum">
              <a:rPr lang="en-US" smtClean="0"/>
              <a:pPr/>
              <a:t>‹#›</a:t>
            </a:fld>
            <a:endParaRPr lang="en-US" sz="1600" dirty="0"/>
          </a:p>
        </p:txBody>
      </p:sp>
    </p:spTree>
    <p:extLst>
      <p:ext uri="{BB962C8B-B14F-4D97-AF65-F5344CB8AC3E}">
        <p14:creationId xmlns:p14="http://schemas.microsoft.com/office/powerpoint/2010/main" val="3323405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7" name="Date Placeholder 6"/>
          <p:cNvSpPr>
            <a:spLocks noGrp="1"/>
          </p:cNvSpPr>
          <p:nvPr>
            <p:ph type="dt" sz="half" idx="10"/>
          </p:nvPr>
        </p:nvSpPr>
        <p:spPr/>
        <p:txBody>
          <a:bodyPr/>
          <a:lstStyle/>
          <a:p>
            <a:fld id="{F422AFA3-912D-48AC-96E4-C27506538B5D}" type="datetime1">
              <a:rPr lang="en-US" smtClean="0"/>
              <a:t>11/13/2025</a:t>
            </a:fld>
            <a:endParaRPr lang="en-US" dirty="0"/>
          </a:p>
        </p:txBody>
      </p:sp>
      <p:sp>
        <p:nvSpPr>
          <p:cNvPr id="8" name="Footer Placeholder 7"/>
          <p:cNvSpPr>
            <a:spLocks noGrp="1"/>
          </p:cNvSpPr>
          <p:nvPr>
            <p:ph type="ftr" sz="quarter" idx="11"/>
          </p:nvPr>
        </p:nvSpPr>
        <p:spPr/>
        <p:txBody>
          <a:bodyPr/>
          <a:lstStyle>
            <a:lvl1pPr>
              <a:defRPr sz="1600">
                <a:solidFill>
                  <a:srgbClr val="FFFFFF"/>
                </a:solidFill>
              </a:defRPr>
            </a:lvl1pPr>
          </a:lstStyle>
          <a:p>
            <a:endParaRPr lang="en-US" sz="1600" dirty="0"/>
          </a:p>
        </p:txBody>
      </p:sp>
      <p:sp>
        <p:nvSpPr>
          <p:cNvPr id="9" name="Slide Number Placeholder 8"/>
          <p:cNvSpPr>
            <a:spLocks noGrp="1"/>
          </p:cNvSpPr>
          <p:nvPr>
            <p:ph type="sldNum" sz="quarter" idx="12"/>
          </p:nvPr>
        </p:nvSpPr>
        <p:spPr/>
        <p:txBody>
          <a:bodyPr/>
          <a:lstStyle>
            <a:lvl1pPr>
              <a:defRPr sz="1600"/>
            </a:lvl1pPr>
          </a:lstStyle>
          <a:p>
            <a:fld id="{EE2D334F-6BBC-4F92-A016-F814A9F7501F}" type="slidenum">
              <a:rPr lang="en-US" smtClean="0"/>
              <a:pPr/>
              <a:t>‹#›</a:t>
            </a:fld>
            <a:endParaRPr lang="en-US" sz="1600" dirty="0"/>
          </a:p>
        </p:txBody>
      </p:sp>
    </p:spTree>
    <p:extLst>
      <p:ext uri="{BB962C8B-B14F-4D97-AF65-F5344CB8AC3E}">
        <p14:creationId xmlns:p14="http://schemas.microsoft.com/office/powerpoint/2010/main" val="877488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p:cNvSpPr>
            <a:spLocks noGrp="1"/>
          </p:cNvSpPr>
          <p:nvPr>
            <p:ph type="title"/>
          </p:nvPr>
        </p:nvSpPr>
        <p:spPr>
          <a:xfrm>
            <a:off x="457200" y="594359"/>
            <a:ext cx="3200400" cy="2286000"/>
          </a:xfrm>
        </p:spPr>
        <p:txBody>
          <a:bodyPr anchor="t">
            <a:normAutofit/>
          </a:bodyPr>
          <a:lstStyle>
            <a:lvl1pPr>
              <a:defRPr sz="4000" b="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A90499B-4437-4530-9932-AA66067F6B9D}" type="datetime1">
              <a:rPr lang="en-US" smtClean="0"/>
              <a:t>11/13/2025</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sz="1600">
                <a:solidFill>
                  <a:schemeClr val="tx1"/>
                </a:solidFill>
              </a:defRPr>
            </a:lvl1pPr>
          </a:lstStyle>
          <a:p>
            <a:endParaRPr lang="en-US" sz="1600" dirty="0"/>
          </a:p>
        </p:txBody>
      </p:sp>
      <p:sp>
        <p:nvSpPr>
          <p:cNvPr id="7" name="Slide Number Placeholder 6"/>
          <p:cNvSpPr>
            <a:spLocks noGrp="1"/>
          </p:cNvSpPr>
          <p:nvPr>
            <p:ph type="sldNum" sz="quarter" idx="12"/>
          </p:nvPr>
        </p:nvSpPr>
        <p:spPr/>
        <p:txBody>
          <a:bodyPr/>
          <a:lstStyle>
            <a:lvl1pPr>
              <a:defRPr sz="1600">
                <a:solidFill>
                  <a:schemeClr val="tx1"/>
                </a:solidFill>
              </a:defRPr>
            </a:lvl1pPr>
          </a:lstStyle>
          <a:p>
            <a:fld id="{EE2D334F-6BBC-4F92-A016-F814A9F7501F}" type="slidenum">
              <a:rPr lang="en-US" smtClean="0"/>
              <a:pPr/>
              <a:t>‹#›</a:t>
            </a:fld>
            <a:endParaRPr lang="en-US" sz="1600" dirty="0"/>
          </a:p>
        </p:txBody>
      </p:sp>
    </p:spTree>
    <p:extLst>
      <p:ext uri="{BB962C8B-B14F-4D97-AF65-F5344CB8AC3E}">
        <p14:creationId xmlns:p14="http://schemas.microsoft.com/office/powerpoint/2010/main" val="411148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BD16C27-DDC6-4A40-83F5-01CB0D54D4D8}" type="datetime1">
              <a:rPr lang="en-US" smtClean="0"/>
              <a:t>11/13/2025</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1400" cap="none" baseline="0">
                <a:solidFill>
                  <a:srgbClr val="FFFFFF"/>
                </a:solidFill>
              </a:defRPr>
            </a:lvl1pPr>
          </a:lstStyle>
          <a:p>
            <a:endParaRPr lang="en-US" sz="1400"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E2D334F-6BBC-4F92-A016-F814A9F7501F}" type="slidenum">
              <a:rPr lang="en-US" smtClean="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7061925"/>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05_4AAE8BC6.xml"/><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hyperlink" Target="https://algodaily.com/challenges/levenshtein-edit-distance/algodaily-cheatsheet" TargetMode="Externa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2.tiff"/><Relationship Id="rId1" Type="http://schemas.openxmlformats.org/officeDocument/2006/relationships/slideLayout" Target="../slideLayouts/slideLayout3.xml"/><Relationship Id="rId5" Type="http://schemas.openxmlformats.org/officeDocument/2006/relationships/image" Target="../media/image3.tiff"/><Relationship Id="rId4" Type="http://schemas.openxmlformats.org/officeDocument/2006/relationships/image" Target="../media/image19.tiff"/></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microsoft.com/office/2018/10/relationships/comments" Target="../comments/modernComment_10A_C8169715.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7.sv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microsoft.com/office/2018/10/relationships/comments" Target="../comments/modernComment_10B_ACDF06DD.xm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microsoft.com/office/2018/10/relationships/comments" Target="../comments/modernComment_10E_7E0B0B48.xm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3" Type="http://schemas.microsoft.com/office/2018/10/relationships/comments" Target="../comments/modernComment_114_3682B57D.xml"/><Relationship Id="rId7" Type="http://schemas.openxmlformats.org/officeDocument/2006/relationships/image" Target="../media/image5.svg"/><Relationship Id="rId12"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tiff"/><Relationship Id="rId15" Type="http://schemas.openxmlformats.org/officeDocument/2006/relationships/image" Target="../media/image13.svg"/><Relationship Id="rId10" Type="http://schemas.openxmlformats.org/officeDocument/2006/relationships/image" Target="../media/image8.png"/><Relationship Id="rId4" Type="http://schemas.openxmlformats.org/officeDocument/2006/relationships/image" Target="../media/image2.tiff"/><Relationship Id="rId9" Type="http://schemas.openxmlformats.org/officeDocument/2006/relationships/image" Target="../media/image7.svg"/><Relationship Id="rId14"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18/10/relationships/comments" Target="../comments/modernComment_110_78F85CB.xml"/><Relationship Id="rId7" Type="http://schemas.openxmlformats.org/officeDocument/2006/relationships/hyperlink" Target="https://youtu.be/Jdbq3dsGSAY?si=6IkKombFdHMDhAtW"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1.jpeg"/><Relationship Id="rId11" Type="http://schemas.openxmlformats.org/officeDocument/2006/relationships/image" Target="../media/image35.svg"/><Relationship Id="rId5" Type="http://schemas.openxmlformats.org/officeDocument/2006/relationships/hyperlink" Target="https://hegghammer.net/" TargetMode="External"/><Relationship Id="rId10" Type="http://schemas.openxmlformats.org/officeDocument/2006/relationships/image" Target="../media/image34.png"/><Relationship Id="rId4" Type="http://schemas.openxmlformats.org/officeDocument/2006/relationships/image" Target="../media/image30.jpeg"/><Relationship Id="rId9" Type="http://schemas.openxmlformats.org/officeDocument/2006/relationships/image" Target="../media/image33.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microsoft.com/office/2018/10/relationships/comments" Target="../comments/modernComment_101_6A6A42E7.xml"/><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8" Type="http://schemas.microsoft.com/office/2007/relationships/diagramDrawing" Target="../diagrams/drawing3.xml"/><Relationship Id="rId3" Type="http://schemas.microsoft.com/office/2018/10/relationships/comments" Target="../comments/modernComment_103_77EB54FE.xml"/><Relationship Id="rId7" Type="http://schemas.openxmlformats.org/officeDocument/2006/relationships/diagramColors" Target="../diagrams/colors3.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15.png"/><Relationship Id="rId4" Type="http://schemas.openxmlformats.org/officeDocument/2006/relationships/diagramData" Target="../diagrams/data3.xml"/><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microsoft.com/office/2018/10/relationships/comments" Target="../comments/modernComment_119_8333FDA1.xm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microsoft.com/office/2018/10/relationships/comments" Target="../comments/modernComment_117_4D5F21E8.xm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microsoft.com/office/2018/10/relationships/comments" Target="../comments/modernComment_111_6006A2D1.xm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9.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AC546-7B73-CB8D-98DD-B07F95F235F7}"/>
              </a:ext>
            </a:extLst>
          </p:cNvPr>
          <p:cNvSpPr>
            <a:spLocks noGrp="1"/>
          </p:cNvSpPr>
          <p:nvPr>
            <p:ph type="ctrTitle"/>
          </p:nvPr>
        </p:nvSpPr>
        <p:spPr/>
        <p:txBody>
          <a:bodyPr anchor="ctr"/>
          <a:lstStyle/>
          <a:p>
            <a:r>
              <a:rPr lang="en-US" dirty="0"/>
              <a:t>Challenges of Optical Character Recognition</a:t>
            </a:r>
          </a:p>
        </p:txBody>
      </p:sp>
      <p:sp>
        <p:nvSpPr>
          <p:cNvPr id="3" name="Subtitle 2">
            <a:extLst>
              <a:ext uri="{FF2B5EF4-FFF2-40B4-BE49-F238E27FC236}">
                <a16:creationId xmlns:a16="http://schemas.microsoft.com/office/drawing/2014/main" id="{8D6B66D0-47E5-395D-7393-C343C872574E}"/>
              </a:ext>
            </a:extLst>
          </p:cNvPr>
          <p:cNvSpPr>
            <a:spLocks noGrp="1"/>
          </p:cNvSpPr>
          <p:nvPr>
            <p:ph type="subTitle" idx="1"/>
          </p:nvPr>
        </p:nvSpPr>
        <p:spPr/>
        <p:txBody>
          <a:bodyPr/>
          <a:lstStyle/>
          <a:p>
            <a:r>
              <a:rPr lang="en-US" cap="none" dirty="0"/>
              <a:t>Orville Anderson</a:t>
            </a:r>
          </a:p>
          <a:p>
            <a:r>
              <a:rPr lang="en-US" cap="none" dirty="0"/>
              <a:t>University of Minnesota Morris, Senior Seminar, Fall 2025</a:t>
            </a:r>
          </a:p>
        </p:txBody>
      </p:sp>
    </p:spTree>
    <p:extLst>
      <p:ext uri="{BB962C8B-B14F-4D97-AF65-F5344CB8AC3E}">
        <p14:creationId xmlns:p14="http://schemas.microsoft.com/office/powerpoint/2010/main" val="434173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6BCB-6180-5B2E-124F-5E944C1CE546}"/>
              </a:ext>
            </a:extLst>
          </p:cNvPr>
          <p:cNvSpPr>
            <a:spLocks noGrp="1"/>
          </p:cNvSpPr>
          <p:nvPr>
            <p:ph type="title"/>
          </p:nvPr>
        </p:nvSpPr>
        <p:spPr/>
        <p:txBody>
          <a:bodyPr/>
          <a:lstStyle/>
          <a:p>
            <a:r>
              <a:rPr lang="en-US" dirty="0"/>
              <a:t>Comparison</a:t>
            </a:r>
          </a:p>
        </p:txBody>
      </p:sp>
      <p:sp>
        <p:nvSpPr>
          <p:cNvPr id="4" name="Content Placeholder 3">
            <a:extLst>
              <a:ext uri="{FF2B5EF4-FFF2-40B4-BE49-F238E27FC236}">
                <a16:creationId xmlns:a16="http://schemas.microsoft.com/office/drawing/2014/main" id="{70D1ED55-1322-C157-7551-E275A52C5715}"/>
              </a:ext>
            </a:extLst>
          </p:cNvPr>
          <p:cNvSpPr>
            <a:spLocks noGrp="1"/>
          </p:cNvSpPr>
          <p:nvPr>
            <p:ph sz="half" idx="1"/>
          </p:nvPr>
        </p:nvSpPr>
        <p:spPr/>
        <p:txBody>
          <a:bodyPr/>
          <a:lstStyle/>
          <a:p>
            <a:pPr marL="115888" indent="-115888">
              <a:buFont typeface="Arial" panose="020B0604020202020204" pitchFamily="34" charset="0"/>
              <a:buChar char="•"/>
            </a:pPr>
            <a:r>
              <a:rPr lang="en-US" dirty="0"/>
              <a:t>Many ways to compare OCR models</a:t>
            </a:r>
          </a:p>
          <a:p>
            <a:pPr marL="115888" indent="-115888">
              <a:buFont typeface="Arial" panose="020B0604020202020204" pitchFamily="34" charset="0"/>
              <a:buChar char="•"/>
            </a:pPr>
            <a:r>
              <a:rPr lang="en-US" dirty="0"/>
              <a:t>For accuracy:</a:t>
            </a:r>
          </a:p>
          <a:p>
            <a:pPr lvl="1">
              <a:buFont typeface="Arial" panose="020B0604020202020204" pitchFamily="34" charset="0"/>
              <a:buChar char="•"/>
            </a:pPr>
            <a:r>
              <a:rPr lang="en-US" dirty="0"/>
              <a:t>Need OCR output</a:t>
            </a:r>
          </a:p>
          <a:p>
            <a:pPr lvl="1">
              <a:buFont typeface="Arial" panose="020B0604020202020204" pitchFamily="34" charset="0"/>
              <a:buChar char="•"/>
            </a:pPr>
            <a:r>
              <a:rPr lang="en-US" dirty="0"/>
              <a:t>Need ground truth</a:t>
            </a:r>
          </a:p>
          <a:p>
            <a:pPr marL="115888" indent="-115888">
              <a:buFont typeface="Arial" panose="020B0604020202020204" pitchFamily="34" charset="0"/>
              <a:buChar char="•"/>
            </a:pPr>
            <a:r>
              <a:rPr lang="en-US" dirty="0"/>
              <a:t>Judge accuracy by individual characters</a:t>
            </a:r>
          </a:p>
          <a:p>
            <a:pPr marL="0" indent="0">
              <a:buNone/>
            </a:pPr>
            <a:endParaRPr lang="en-US" dirty="0"/>
          </a:p>
          <a:p>
            <a:endParaRPr lang="en-US" dirty="0"/>
          </a:p>
        </p:txBody>
      </p:sp>
      <p:pic>
        <p:nvPicPr>
          <p:cNvPr id="2050" name="Picture 2" descr="AlgoDaily - Levenshtein Edit Distance">
            <a:extLst>
              <a:ext uri="{FF2B5EF4-FFF2-40B4-BE49-F238E27FC236}">
                <a16:creationId xmlns:a16="http://schemas.microsoft.com/office/drawing/2014/main" id="{A1DF15DF-F887-2F4F-80C1-7A54B31E0838}"/>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633055" y="1846369"/>
            <a:ext cx="3969794" cy="40227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6" name="Straight Arrow Connector 5" descr="a diagram of text manipulation to go from Mitten, to Sitten, to Sittin, to Sitting.">
            <a:extLst>
              <a:ext uri="{FF2B5EF4-FFF2-40B4-BE49-F238E27FC236}">
                <a16:creationId xmlns:a16="http://schemas.microsoft.com/office/drawing/2014/main" id="{D5996666-8C01-D186-DB0D-5746E6942293}"/>
              </a:ext>
            </a:extLst>
          </p:cNvPr>
          <p:cNvCxnSpPr>
            <a:cxnSpLocks/>
            <a:stCxn id="9" idx="1"/>
          </p:cNvCxnSpPr>
          <p:nvPr/>
        </p:nvCxnSpPr>
        <p:spPr>
          <a:xfrm flipH="1" flipV="1">
            <a:off x="8855242" y="2152859"/>
            <a:ext cx="1045216" cy="461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84ED164-C752-9E5F-EB50-2A39F6FC7624}"/>
              </a:ext>
            </a:extLst>
          </p:cNvPr>
          <p:cNvSpPr txBox="1"/>
          <p:nvPr/>
        </p:nvSpPr>
        <p:spPr>
          <a:xfrm>
            <a:off x="9900458" y="1968193"/>
            <a:ext cx="1938528" cy="461665"/>
          </a:xfrm>
          <a:prstGeom prst="rect">
            <a:avLst/>
          </a:prstGeom>
          <a:noFill/>
        </p:spPr>
        <p:txBody>
          <a:bodyPr wrap="square" rtlCol="0">
            <a:spAutoFit/>
          </a:bodyPr>
          <a:lstStyle/>
          <a:p>
            <a:r>
              <a:rPr lang="en-US" sz="2400" dirty="0"/>
              <a:t>OCR Output</a:t>
            </a:r>
          </a:p>
        </p:txBody>
      </p:sp>
      <p:cxnSp>
        <p:nvCxnSpPr>
          <p:cNvPr id="13" name="Straight Arrow Connector 12">
            <a:extLst>
              <a:ext uri="{FF2B5EF4-FFF2-40B4-BE49-F238E27FC236}">
                <a16:creationId xmlns:a16="http://schemas.microsoft.com/office/drawing/2014/main" id="{C92E77AF-107C-E4D6-185C-7952133DF2E8}"/>
              </a:ext>
              <a:ext uri="{C183D7F6-B498-43B3-948B-1728B52AA6E4}">
                <adec:decorative xmlns:adec="http://schemas.microsoft.com/office/drawing/2017/decorative" val="1"/>
              </a:ext>
            </a:extLst>
          </p:cNvPr>
          <p:cNvCxnSpPr>
            <a:cxnSpLocks/>
            <a:stCxn id="11" idx="1"/>
          </p:cNvCxnSpPr>
          <p:nvPr/>
        </p:nvCxnSpPr>
        <p:spPr>
          <a:xfrm flipH="1">
            <a:off x="9131968" y="5423693"/>
            <a:ext cx="768490" cy="4069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6548335-8122-FE9D-3673-4EAC864DEF8A}"/>
              </a:ext>
            </a:extLst>
          </p:cNvPr>
          <p:cNvSpPr txBox="1"/>
          <p:nvPr/>
        </p:nvSpPr>
        <p:spPr>
          <a:xfrm>
            <a:off x="9900458" y="5192860"/>
            <a:ext cx="1938528" cy="461665"/>
          </a:xfrm>
          <a:prstGeom prst="rect">
            <a:avLst/>
          </a:prstGeom>
          <a:noFill/>
        </p:spPr>
        <p:txBody>
          <a:bodyPr wrap="square" rtlCol="0">
            <a:spAutoFit/>
          </a:bodyPr>
          <a:lstStyle/>
          <a:p>
            <a:r>
              <a:rPr lang="en-US" sz="2400" dirty="0"/>
              <a:t>Ground Truth</a:t>
            </a:r>
          </a:p>
        </p:txBody>
      </p:sp>
      <p:sp>
        <p:nvSpPr>
          <p:cNvPr id="10" name="TextBox 9">
            <a:extLst>
              <a:ext uri="{FF2B5EF4-FFF2-40B4-BE49-F238E27FC236}">
                <a16:creationId xmlns:a16="http://schemas.microsoft.com/office/drawing/2014/main" id="{5457740C-5F50-EB2A-3AE6-B08314999AA4}"/>
              </a:ext>
            </a:extLst>
          </p:cNvPr>
          <p:cNvSpPr txBox="1"/>
          <p:nvPr/>
        </p:nvSpPr>
        <p:spPr>
          <a:xfrm>
            <a:off x="6815232" y="5869094"/>
            <a:ext cx="1605439" cy="369332"/>
          </a:xfrm>
          <a:prstGeom prst="rect">
            <a:avLst/>
          </a:prstGeom>
          <a:noFill/>
        </p:spPr>
        <p:txBody>
          <a:bodyPr wrap="none" rtlCol="0">
            <a:spAutoFit/>
          </a:bodyPr>
          <a:lstStyle/>
          <a:p>
            <a:r>
              <a:rPr lang="en-US" dirty="0"/>
              <a:t>[</a:t>
            </a:r>
            <a:r>
              <a:rPr lang="en-US" dirty="0">
                <a:hlinkClick r:id="rId5"/>
              </a:rPr>
              <a:t>algodaily.com</a:t>
            </a:r>
            <a:r>
              <a:rPr lang="en-US" dirty="0"/>
              <a:t>]</a:t>
            </a:r>
          </a:p>
        </p:txBody>
      </p:sp>
      <p:sp>
        <p:nvSpPr>
          <p:cNvPr id="8" name="Footer Placeholder 7">
            <a:extLst>
              <a:ext uri="{FF2B5EF4-FFF2-40B4-BE49-F238E27FC236}">
                <a16:creationId xmlns:a16="http://schemas.microsoft.com/office/drawing/2014/main" id="{71906094-4261-DED0-965B-A5D6246ACE5D}"/>
              </a:ext>
            </a:extLst>
          </p:cNvPr>
          <p:cNvSpPr>
            <a:spLocks noGrp="1"/>
          </p:cNvSpPr>
          <p:nvPr>
            <p:ph type="ftr" sz="quarter" idx="11"/>
          </p:nvPr>
        </p:nvSpPr>
        <p:spPr/>
        <p:txBody>
          <a:bodyPr/>
          <a:lstStyle/>
          <a:p>
            <a:r>
              <a:rPr lang="en-US" dirty="0"/>
              <a:t>Case Study</a:t>
            </a:r>
          </a:p>
        </p:txBody>
      </p:sp>
      <p:sp>
        <p:nvSpPr>
          <p:cNvPr id="7" name="Slide Number Placeholder 6">
            <a:extLst>
              <a:ext uri="{FF2B5EF4-FFF2-40B4-BE49-F238E27FC236}">
                <a16:creationId xmlns:a16="http://schemas.microsoft.com/office/drawing/2014/main" id="{AD319B02-CA91-24BF-4373-6730AC5F39C3}"/>
              </a:ext>
            </a:extLst>
          </p:cNvPr>
          <p:cNvSpPr>
            <a:spLocks noGrp="1"/>
          </p:cNvSpPr>
          <p:nvPr>
            <p:ph type="sldNum" sz="quarter" idx="12"/>
          </p:nvPr>
        </p:nvSpPr>
        <p:spPr/>
        <p:txBody>
          <a:bodyPr/>
          <a:lstStyle/>
          <a:p>
            <a:fld id="{EE2D334F-6BBC-4F92-A016-F814A9F7501F}" type="slidenum">
              <a:rPr lang="en-US" smtClean="0"/>
              <a:t>10</a:t>
            </a:fld>
            <a:endParaRPr lang="en-US" dirty="0"/>
          </a:p>
        </p:txBody>
      </p:sp>
    </p:spTree>
    <p:extLst>
      <p:ext uri="{BB962C8B-B14F-4D97-AF65-F5344CB8AC3E}">
        <p14:creationId xmlns:p14="http://schemas.microsoft.com/office/powerpoint/2010/main" val="1252953030"/>
      </p:ext>
    </p:extLst>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7540109-CF43-47F9-8FE7-EDA4BD692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1"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3D4FA15D-C738-4D25-9598-13735B0C5E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6AEFAB41-5DC8-B034-E516-4482CC8A93CA}"/>
              </a:ext>
            </a:extLst>
          </p:cNvPr>
          <p:cNvSpPr>
            <a:spLocks noGrp="1"/>
          </p:cNvSpPr>
          <p:nvPr>
            <p:ph type="title"/>
          </p:nvPr>
        </p:nvSpPr>
        <p:spPr>
          <a:xfrm>
            <a:off x="513436" y="5433502"/>
            <a:ext cx="1899529" cy="822960"/>
          </a:xfrm>
        </p:spPr>
        <p:txBody>
          <a:bodyPr vert="horz" lIns="91440" tIns="45720" rIns="91440" bIns="45720" rtlCol="0" anchor="ctr">
            <a:normAutofit/>
          </a:bodyPr>
          <a:lstStyle/>
          <a:p>
            <a:r>
              <a:rPr lang="en-US" sz="3600" dirty="0">
                <a:solidFill>
                  <a:srgbClr val="FFFFFF"/>
                </a:solidFill>
              </a:rPr>
              <a:t>Layout</a:t>
            </a:r>
          </a:p>
        </p:txBody>
      </p:sp>
      <p:sp>
        <p:nvSpPr>
          <p:cNvPr id="5" name="Text Placeholder 4">
            <a:extLst>
              <a:ext uri="{FF2B5EF4-FFF2-40B4-BE49-F238E27FC236}">
                <a16:creationId xmlns:a16="http://schemas.microsoft.com/office/drawing/2014/main" id="{0DDD92CC-5BD4-254A-29A8-C347EC008F00}"/>
              </a:ext>
            </a:extLst>
          </p:cNvPr>
          <p:cNvSpPr>
            <a:spLocks noGrp="1"/>
          </p:cNvSpPr>
          <p:nvPr>
            <p:ph idx="1"/>
          </p:nvPr>
        </p:nvSpPr>
        <p:spPr>
          <a:xfrm>
            <a:off x="2926401" y="5105493"/>
            <a:ext cx="9162930" cy="1354292"/>
          </a:xfrm>
        </p:spPr>
        <p:txBody>
          <a:bodyPr vert="horz" lIns="91440" tIns="45720" rIns="91440" bIns="45720" rtlCol="0">
            <a:noAutofit/>
          </a:bodyPr>
          <a:lstStyle/>
          <a:p>
            <a:pPr marL="0" indent="0">
              <a:buNone/>
            </a:pPr>
            <a:r>
              <a:rPr lang="en-US" sz="1800" spc="200" dirty="0">
                <a:solidFill>
                  <a:srgbClr val="FFFFFF"/>
                </a:solidFill>
                <a:latin typeface="+mj-lt"/>
              </a:rPr>
              <a:t>Examples are of English old books [Hegghammer, 2022]</a:t>
            </a:r>
          </a:p>
          <a:p>
            <a:pPr marL="0" indent="0">
              <a:buNone/>
            </a:pPr>
            <a:r>
              <a:rPr lang="en-US" sz="1800" spc="200" dirty="0">
                <a:solidFill>
                  <a:srgbClr val="FFFFFF"/>
                </a:solidFill>
                <a:latin typeface="+mj-lt"/>
              </a:rPr>
              <a:t>Arabic Wikipedia articles had limited layout variation</a:t>
            </a:r>
          </a:p>
          <a:p>
            <a:pPr marL="0" indent="0">
              <a:buNone/>
            </a:pPr>
            <a:r>
              <a:rPr lang="en-US" sz="1800" spc="200" dirty="0">
                <a:solidFill>
                  <a:srgbClr val="FFFFFF"/>
                </a:solidFill>
                <a:latin typeface="+mj-lt"/>
              </a:rPr>
              <a:t>Does not include two column layouts and tables</a:t>
            </a:r>
          </a:p>
        </p:txBody>
      </p:sp>
      <p:pic>
        <p:nvPicPr>
          <p:cNvPr id="13" name="Picture 12" descr="A one-column page from an old book">
            <a:extLst>
              <a:ext uri="{FF2B5EF4-FFF2-40B4-BE49-F238E27FC236}">
                <a16:creationId xmlns:a16="http://schemas.microsoft.com/office/drawing/2014/main" id="{4AE6B94F-27E6-C04F-DDC0-30E7B36544D5}"/>
              </a:ext>
            </a:extLst>
          </p:cNvPr>
          <p:cNvPicPr>
            <a:picLocks noChangeAspect="1"/>
          </p:cNvPicPr>
          <p:nvPr/>
        </p:nvPicPr>
        <p:blipFill>
          <a:blip r:embed="rId2">
            <a:extLst>
              <a:ext uri="{28A0092B-C50C-407E-A947-70E740481C1C}">
                <a14:useLocalDpi xmlns:a14="http://schemas.microsoft.com/office/drawing/2010/main" val="0"/>
              </a:ext>
            </a:extLst>
          </a:blip>
          <a:srcRect r="-4" b="616"/>
          <a:stretch>
            <a:fillRect/>
          </a:stretch>
        </p:blipFill>
        <p:spPr>
          <a:xfrm>
            <a:off x="1" y="10"/>
            <a:ext cx="2926400" cy="4748182"/>
          </a:xfrm>
          <a:prstGeom prst="rect">
            <a:avLst/>
          </a:prstGeom>
        </p:spPr>
      </p:pic>
      <p:pic>
        <p:nvPicPr>
          <p:cNvPr id="17" name="Picture 16" descr="A one-column book page with a picture in the middle, the picture contains some numbers">
            <a:extLst>
              <a:ext uri="{FF2B5EF4-FFF2-40B4-BE49-F238E27FC236}">
                <a16:creationId xmlns:a16="http://schemas.microsoft.com/office/drawing/2014/main" id="{07A8AD82-1836-A3AE-0D4C-E54983F4D817}"/>
              </a:ext>
            </a:extLst>
          </p:cNvPr>
          <p:cNvPicPr>
            <a:picLocks noChangeAspect="1"/>
          </p:cNvPicPr>
          <p:nvPr/>
        </p:nvPicPr>
        <p:blipFill>
          <a:blip r:embed="rId3">
            <a:extLst>
              <a:ext uri="{28A0092B-C50C-407E-A947-70E740481C1C}">
                <a14:useLocalDpi xmlns:a14="http://schemas.microsoft.com/office/drawing/2010/main" val="0"/>
              </a:ext>
            </a:extLst>
          </a:blip>
          <a:srcRect l="913" r="6198" b="-1"/>
          <a:stretch>
            <a:fillRect/>
          </a:stretch>
        </p:blipFill>
        <p:spPr>
          <a:xfrm>
            <a:off x="3090013" y="10"/>
            <a:ext cx="2922602" cy="4749229"/>
          </a:xfrm>
          <a:prstGeom prst="rect">
            <a:avLst/>
          </a:prstGeom>
        </p:spPr>
      </p:pic>
      <p:pic>
        <p:nvPicPr>
          <p:cNvPr id="15" name="Picture 14" descr="A book page with one image. The text wraps around the image. ">
            <a:extLst>
              <a:ext uri="{FF2B5EF4-FFF2-40B4-BE49-F238E27FC236}">
                <a16:creationId xmlns:a16="http://schemas.microsoft.com/office/drawing/2014/main" id="{16561311-C8CB-17B9-65A4-4FC5F7AF21B9}"/>
              </a:ext>
            </a:extLst>
          </p:cNvPr>
          <p:cNvPicPr>
            <a:picLocks noChangeAspect="1"/>
          </p:cNvPicPr>
          <p:nvPr/>
        </p:nvPicPr>
        <p:blipFill>
          <a:blip r:embed="rId4">
            <a:extLst>
              <a:ext uri="{28A0092B-C50C-407E-A947-70E740481C1C}">
                <a14:useLocalDpi xmlns:a14="http://schemas.microsoft.com/office/drawing/2010/main" val="0"/>
              </a:ext>
            </a:extLst>
          </a:blip>
          <a:srcRect l="2602" t="1" r="4375" b="-3"/>
          <a:stretch>
            <a:fillRect/>
          </a:stretch>
        </p:blipFill>
        <p:spPr>
          <a:xfrm>
            <a:off x="6176227" y="10"/>
            <a:ext cx="2926080" cy="4748140"/>
          </a:xfrm>
          <a:prstGeom prst="rect">
            <a:avLst/>
          </a:prstGeom>
        </p:spPr>
      </p:pic>
      <p:pic>
        <p:nvPicPr>
          <p:cNvPr id="11" name="Picture 10" descr="Example page with a diagram of a floor layout. There are labels on the diagram and text below.">
            <a:extLst>
              <a:ext uri="{FF2B5EF4-FFF2-40B4-BE49-F238E27FC236}">
                <a16:creationId xmlns:a16="http://schemas.microsoft.com/office/drawing/2014/main" id="{3882AC45-B45A-B953-BFC0-3121317A3055}"/>
              </a:ext>
            </a:extLst>
          </p:cNvPr>
          <p:cNvPicPr>
            <a:picLocks noChangeAspect="1"/>
          </p:cNvPicPr>
          <p:nvPr/>
        </p:nvPicPr>
        <p:blipFill>
          <a:blip r:embed="rId5">
            <a:extLst>
              <a:ext uri="{28A0092B-C50C-407E-A947-70E740481C1C}">
                <a14:useLocalDpi xmlns:a14="http://schemas.microsoft.com/office/drawing/2010/main" val="0"/>
              </a:ext>
            </a:extLst>
          </a:blip>
          <a:srcRect r="-2" b="608"/>
          <a:stretch>
            <a:fillRect/>
          </a:stretch>
        </p:blipFill>
        <p:spPr>
          <a:xfrm>
            <a:off x="9265920" y="10"/>
            <a:ext cx="2926080" cy="4748141"/>
          </a:xfrm>
          <a:prstGeom prst="rect">
            <a:avLst/>
          </a:prstGeom>
        </p:spPr>
      </p:pic>
      <p:sp>
        <p:nvSpPr>
          <p:cNvPr id="32" name="Rectangle 31">
            <a:extLst>
              <a:ext uri="{FF2B5EF4-FFF2-40B4-BE49-F238E27FC236}">
                <a16:creationId xmlns:a16="http://schemas.microsoft.com/office/drawing/2014/main" id="{1E7252E9-008D-4B3D-9621-A2CCC288DC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9" name="Footer Placeholder 8">
            <a:extLst>
              <a:ext uri="{FF2B5EF4-FFF2-40B4-BE49-F238E27FC236}">
                <a16:creationId xmlns:a16="http://schemas.microsoft.com/office/drawing/2014/main" id="{B2200BB3-EDE5-B54B-3155-0D0B7460A8BC}"/>
              </a:ext>
            </a:extLst>
          </p:cNvPr>
          <p:cNvSpPr>
            <a:spLocks noGrp="1"/>
          </p:cNvSpPr>
          <p:nvPr>
            <p:ph type="ftr" sz="quarter" idx="11"/>
          </p:nvPr>
        </p:nvSpPr>
        <p:spPr>
          <a:xfrm>
            <a:off x="3686185" y="6459785"/>
            <a:ext cx="4822804" cy="365125"/>
          </a:xfrm>
        </p:spPr>
        <p:txBody>
          <a:bodyPr vert="horz" lIns="91440" tIns="45720" rIns="91440" bIns="45720" rtlCol="0" anchor="ctr">
            <a:normAutofit/>
          </a:bodyPr>
          <a:lstStyle/>
          <a:p>
            <a:pPr>
              <a:spcAft>
                <a:spcPts val="600"/>
              </a:spcAft>
            </a:pPr>
            <a:r>
              <a:rPr lang="en-US" kern="1200" baseline="0" dirty="0">
                <a:solidFill>
                  <a:srgbClr val="FFFFFF"/>
                </a:solidFill>
                <a:latin typeface="+mn-lt"/>
                <a:ea typeface="+mn-ea"/>
                <a:cs typeface="+mn-cs"/>
              </a:rPr>
              <a:t>Case Study</a:t>
            </a:r>
          </a:p>
        </p:txBody>
      </p:sp>
      <p:sp>
        <p:nvSpPr>
          <p:cNvPr id="4" name="Slide Number Placeholder 3">
            <a:extLst>
              <a:ext uri="{FF2B5EF4-FFF2-40B4-BE49-F238E27FC236}">
                <a16:creationId xmlns:a16="http://schemas.microsoft.com/office/drawing/2014/main" id="{7547415A-1A7A-0754-3E6F-A5AA98F86D39}"/>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a:spcAft>
                <a:spcPts val="600"/>
              </a:spcAft>
            </a:pPr>
            <a:fld id="{EE2D334F-6BBC-4F92-A016-F814A9F7501F}" type="slidenum">
              <a:rPr lang="en-US" smtClean="0"/>
              <a:pPr>
                <a:spcAft>
                  <a:spcPts val="600"/>
                </a:spcAft>
              </a:pPr>
              <a:t>11</a:t>
            </a:fld>
            <a:endParaRPr lang="en-US" dirty="0"/>
          </a:p>
        </p:txBody>
      </p:sp>
    </p:spTree>
    <p:extLst>
      <p:ext uri="{BB962C8B-B14F-4D97-AF65-F5344CB8AC3E}">
        <p14:creationId xmlns:p14="http://schemas.microsoft.com/office/powerpoint/2010/main" val="2439157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0BBF5-9978-EF3E-4DAA-DEC2D5A7C8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8E1EF6-DD23-662C-FBCA-D6995F29D14F}"/>
              </a:ext>
            </a:extLst>
          </p:cNvPr>
          <p:cNvSpPr>
            <a:spLocks noGrp="1"/>
          </p:cNvSpPr>
          <p:nvPr>
            <p:ph type="title"/>
          </p:nvPr>
        </p:nvSpPr>
        <p:spPr/>
        <p:txBody>
          <a:bodyPr/>
          <a:lstStyle/>
          <a:p>
            <a:r>
              <a:rPr lang="en-US" dirty="0"/>
              <a:t>Preserving Layout</a:t>
            </a:r>
          </a:p>
        </p:txBody>
      </p:sp>
      <p:graphicFrame>
        <p:nvGraphicFramePr>
          <p:cNvPr id="5" name="Content Placeholder 4">
            <a:extLst>
              <a:ext uri="{FF2B5EF4-FFF2-40B4-BE49-F238E27FC236}">
                <a16:creationId xmlns:a16="http://schemas.microsoft.com/office/drawing/2014/main" id="{9B4563A3-B63E-3A73-E81C-13C28DBB2DA8}"/>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1111314342"/>
              </p:ext>
            </p:extLst>
          </p:nvPr>
        </p:nvGraphicFramePr>
        <p:xfrm>
          <a:off x="1066800" y="1863304"/>
          <a:ext cx="10058400" cy="19871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Oval 5" descr="A circle around the text &quot;Document Layout Analysis&quot;">
            <a:extLst>
              <a:ext uri="{FF2B5EF4-FFF2-40B4-BE49-F238E27FC236}">
                <a16:creationId xmlns:a16="http://schemas.microsoft.com/office/drawing/2014/main" id="{5F1EE896-0CDC-2F9C-D065-D7781FC89C2C}"/>
              </a:ext>
            </a:extLst>
          </p:cNvPr>
          <p:cNvSpPr/>
          <p:nvPr/>
        </p:nvSpPr>
        <p:spPr>
          <a:xfrm>
            <a:off x="2919469" y="1815760"/>
            <a:ext cx="2060155" cy="2082188"/>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descr="A circle around an arrow leading from Recognition to Editable Text">
            <a:extLst>
              <a:ext uri="{FF2B5EF4-FFF2-40B4-BE49-F238E27FC236}">
                <a16:creationId xmlns:a16="http://schemas.microsoft.com/office/drawing/2014/main" id="{B5B34B93-8EFF-C00A-1D35-169B41224C22}"/>
              </a:ext>
            </a:extLst>
          </p:cNvPr>
          <p:cNvSpPr/>
          <p:nvPr/>
        </p:nvSpPr>
        <p:spPr>
          <a:xfrm>
            <a:off x="8659258" y="2145539"/>
            <a:ext cx="1389962" cy="1422629"/>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descr="A diagram with each region of text highlighted and assigned a number 1 through 6. Record order of text">
            <a:extLst>
              <a:ext uri="{FF2B5EF4-FFF2-40B4-BE49-F238E27FC236}">
                <a16:creationId xmlns:a16="http://schemas.microsoft.com/office/drawing/2014/main" id="{4D9024E2-009E-DA0C-0708-8424D02402FC}"/>
              </a:ext>
            </a:extLst>
          </p:cNvPr>
          <p:cNvGrpSpPr/>
          <p:nvPr/>
        </p:nvGrpSpPr>
        <p:grpSpPr>
          <a:xfrm>
            <a:off x="1097280" y="4004313"/>
            <a:ext cx="3908849" cy="2357814"/>
            <a:chOff x="1097280" y="4004313"/>
            <a:chExt cx="3908849" cy="2357814"/>
          </a:xfrm>
        </p:grpSpPr>
        <p:sp>
          <p:nvSpPr>
            <p:cNvPr id="9" name="TextBox 8">
              <a:extLst>
                <a:ext uri="{FF2B5EF4-FFF2-40B4-BE49-F238E27FC236}">
                  <a16:creationId xmlns:a16="http://schemas.microsoft.com/office/drawing/2014/main" id="{5910A5A5-CE04-05A1-B4BB-EA9CA91F13BD}"/>
                </a:ext>
              </a:extLst>
            </p:cNvPr>
            <p:cNvSpPr txBox="1"/>
            <p:nvPr/>
          </p:nvSpPr>
          <p:spPr>
            <a:xfrm>
              <a:off x="1097280" y="4694525"/>
              <a:ext cx="1591016" cy="646331"/>
            </a:xfrm>
            <a:prstGeom prst="rect">
              <a:avLst/>
            </a:prstGeom>
            <a:noFill/>
          </p:spPr>
          <p:txBody>
            <a:bodyPr wrap="square" rtlCol="0">
              <a:spAutoFit/>
            </a:bodyPr>
            <a:lstStyle/>
            <a:p>
              <a:r>
                <a:rPr lang="en-US" dirty="0"/>
                <a:t>Record order of text</a:t>
              </a:r>
            </a:p>
          </p:txBody>
        </p:sp>
        <p:grpSp>
          <p:nvGrpSpPr>
            <p:cNvPr id="3" name="Group 2">
              <a:extLst>
                <a:ext uri="{FF2B5EF4-FFF2-40B4-BE49-F238E27FC236}">
                  <a16:creationId xmlns:a16="http://schemas.microsoft.com/office/drawing/2014/main" id="{66C810E7-077F-A0B3-CB57-8ACA7D8FBFD2}"/>
                </a:ext>
              </a:extLst>
            </p:cNvPr>
            <p:cNvGrpSpPr/>
            <p:nvPr/>
          </p:nvGrpSpPr>
          <p:grpSpPr>
            <a:xfrm>
              <a:off x="2762145" y="4004313"/>
              <a:ext cx="2243984" cy="2357814"/>
              <a:chOff x="2762145" y="4004313"/>
              <a:chExt cx="2243984" cy="2357814"/>
            </a:xfrm>
          </p:grpSpPr>
          <p:sp>
            <p:nvSpPr>
              <p:cNvPr id="18" name="TextBox 17">
                <a:extLst>
                  <a:ext uri="{FF2B5EF4-FFF2-40B4-BE49-F238E27FC236}">
                    <a16:creationId xmlns:a16="http://schemas.microsoft.com/office/drawing/2014/main" id="{302276A6-1FAA-68AA-9A30-ADFCB7E3AB43}"/>
                  </a:ext>
                </a:extLst>
              </p:cNvPr>
              <p:cNvSpPr txBox="1"/>
              <p:nvPr/>
            </p:nvSpPr>
            <p:spPr>
              <a:xfrm>
                <a:off x="2762145" y="4021890"/>
                <a:ext cx="393493" cy="369332"/>
              </a:xfrm>
              <a:prstGeom prst="rect">
                <a:avLst/>
              </a:prstGeom>
              <a:noFill/>
            </p:spPr>
            <p:txBody>
              <a:bodyPr wrap="square" rtlCol="0">
                <a:spAutoFit/>
              </a:bodyPr>
              <a:lstStyle/>
              <a:p>
                <a:r>
                  <a:rPr lang="en-US" dirty="0">
                    <a:solidFill>
                      <a:srgbClr val="FF0000"/>
                    </a:solidFill>
                  </a:rPr>
                  <a:t>1</a:t>
                </a:r>
              </a:p>
            </p:txBody>
          </p:sp>
          <p:sp>
            <p:nvSpPr>
              <p:cNvPr id="19" name="TextBox 18">
                <a:extLst>
                  <a:ext uri="{FF2B5EF4-FFF2-40B4-BE49-F238E27FC236}">
                    <a16:creationId xmlns:a16="http://schemas.microsoft.com/office/drawing/2014/main" id="{22C18CBF-9FA5-DDC9-5A4E-E327613EC83D}"/>
                  </a:ext>
                </a:extLst>
              </p:cNvPr>
              <p:cNvSpPr txBox="1"/>
              <p:nvPr/>
            </p:nvSpPr>
            <p:spPr>
              <a:xfrm>
                <a:off x="2762145" y="4367331"/>
                <a:ext cx="249865" cy="369332"/>
              </a:xfrm>
              <a:prstGeom prst="rect">
                <a:avLst/>
              </a:prstGeom>
              <a:noFill/>
            </p:spPr>
            <p:txBody>
              <a:bodyPr wrap="square" rtlCol="0">
                <a:spAutoFit/>
              </a:bodyPr>
              <a:lstStyle/>
              <a:p>
                <a:r>
                  <a:rPr lang="en-US" dirty="0">
                    <a:solidFill>
                      <a:srgbClr val="FF0000"/>
                    </a:solidFill>
                  </a:rPr>
                  <a:t>2</a:t>
                </a:r>
              </a:p>
            </p:txBody>
          </p:sp>
          <p:sp>
            <p:nvSpPr>
              <p:cNvPr id="20" name="TextBox 19">
                <a:extLst>
                  <a:ext uri="{FF2B5EF4-FFF2-40B4-BE49-F238E27FC236}">
                    <a16:creationId xmlns:a16="http://schemas.microsoft.com/office/drawing/2014/main" id="{9F426304-F28E-3159-B0FA-242795383F90}"/>
                  </a:ext>
                </a:extLst>
              </p:cNvPr>
              <p:cNvSpPr txBox="1"/>
              <p:nvPr/>
            </p:nvSpPr>
            <p:spPr>
              <a:xfrm>
                <a:off x="2762145" y="4809534"/>
                <a:ext cx="249865" cy="369332"/>
              </a:xfrm>
              <a:prstGeom prst="rect">
                <a:avLst/>
              </a:prstGeom>
              <a:noFill/>
            </p:spPr>
            <p:txBody>
              <a:bodyPr wrap="square" rtlCol="0">
                <a:spAutoFit/>
              </a:bodyPr>
              <a:lstStyle/>
              <a:p>
                <a:r>
                  <a:rPr lang="en-US" dirty="0">
                    <a:solidFill>
                      <a:srgbClr val="FF0000"/>
                    </a:solidFill>
                  </a:rPr>
                  <a:t>3</a:t>
                </a:r>
              </a:p>
            </p:txBody>
          </p:sp>
          <p:sp>
            <p:nvSpPr>
              <p:cNvPr id="21" name="TextBox 20">
                <a:extLst>
                  <a:ext uri="{FF2B5EF4-FFF2-40B4-BE49-F238E27FC236}">
                    <a16:creationId xmlns:a16="http://schemas.microsoft.com/office/drawing/2014/main" id="{2D4287E5-8FB4-ACF2-CB0B-E3A386B0A953}"/>
                  </a:ext>
                </a:extLst>
              </p:cNvPr>
              <p:cNvSpPr txBox="1"/>
              <p:nvPr/>
            </p:nvSpPr>
            <p:spPr>
              <a:xfrm>
                <a:off x="2762145" y="5239905"/>
                <a:ext cx="249865" cy="369332"/>
              </a:xfrm>
              <a:prstGeom prst="rect">
                <a:avLst/>
              </a:prstGeom>
              <a:noFill/>
            </p:spPr>
            <p:txBody>
              <a:bodyPr wrap="square" rtlCol="0">
                <a:spAutoFit/>
              </a:bodyPr>
              <a:lstStyle/>
              <a:p>
                <a:r>
                  <a:rPr lang="en-US" dirty="0">
                    <a:solidFill>
                      <a:srgbClr val="FF0000"/>
                    </a:solidFill>
                  </a:rPr>
                  <a:t>4</a:t>
                </a:r>
              </a:p>
            </p:txBody>
          </p:sp>
          <p:sp>
            <p:nvSpPr>
              <p:cNvPr id="22" name="TextBox 21">
                <a:extLst>
                  <a:ext uri="{FF2B5EF4-FFF2-40B4-BE49-F238E27FC236}">
                    <a16:creationId xmlns:a16="http://schemas.microsoft.com/office/drawing/2014/main" id="{E4799955-6B68-DB0D-7C8E-B1C9FDC15D65}"/>
                  </a:ext>
                </a:extLst>
              </p:cNvPr>
              <p:cNvSpPr txBox="1"/>
              <p:nvPr/>
            </p:nvSpPr>
            <p:spPr>
              <a:xfrm>
                <a:off x="4756264" y="5275341"/>
                <a:ext cx="249865" cy="369332"/>
              </a:xfrm>
              <a:prstGeom prst="rect">
                <a:avLst/>
              </a:prstGeom>
              <a:noFill/>
            </p:spPr>
            <p:txBody>
              <a:bodyPr wrap="square" rtlCol="0">
                <a:spAutoFit/>
              </a:bodyPr>
              <a:lstStyle/>
              <a:p>
                <a:r>
                  <a:rPr lang="en-US" dirty="0">
                    <a:solidFill>
                      <a:srgbClr val="FF0000"/>
                    </a:solidFill>
                  </a:rPr>
                  <a:t>5</a:t>
                </a:r>
              </a:p>
            </p:txBody>
          </p:sp>
          <p:sp>
            <p:nvSpPr>
              <p:cNvPr id="23" name="TextBox 22">
                <a:extLst>
                  <a:ext uri="{FF2B5EF4-FFF2-40B4-BE49-F238E27FC236}">
                    <a16:creationId xmlns:a16="http://schemas.microsoft.com/office/drawing/2014/main" id="{461E2AA2-F251-DF5A-883D-758CAD05041E}"/>
                  </a:ext>
                </a:extLst>
              </p:cNvPr>
              <p:cNvSpPr txBox="1"/>
              <p:nvPr/>
            </p:nvSpPr>
            <p:spPr>
              <a:xfrm>
                <a:off x="2762145" y="5992795"/>
                <a:ext cx="249865" cy="369332"/>
              </a:xfrm>
              <a:prstGeom prst="rect">
                <a:avLst/>
              </a:prstGeom>
              <a:noFill/>
            </p:spPr>
            <p:txBody>
              <a:bodyPr wrap="square" rtlCol="0">
                <a:spAutoFit/>
              </a:bodyPr>
              <a:lstStyle/>
              <a:p>
                <a:r>
                  <a:rPr lang="en-US" dirty="0">
                    <a:solidFill>
                      <a:srgbClr val="FF0000"/>
                    </a:solidFill>
                  </a:rPr>
                  <a:t>6</a:t>
                </a:r>
              </a:p>
            </p:txBody>
          </p:sp>
          <p:grpSp>
            <p:nvGrpSpPr>
              <p:cNvPr id="65" name="Group 64">
                <a:extLst>
                  <a:ext uri="{FF2B5EF4-FFF2-40B4-BE49-F238E27FC236}">
                    <a16:creationId xmlns:a16="http://schemas.microsoft.com/office/drawing/2014/main" id="{4CEC700D-71D4-C3D5-CF64-B4D27880555D}"/>
                  </a:ext>
                </a:extLst>
              </p:cNvPr>
              <p:cNvGrpSpPr>
                <a:grpSpLocks noChangeAspect="1"/>
              </p:cNvGrpSpPr>
              <p:nvPr/>
            </p:nvGrpSpPr>
            <p:grpSpPr>
              <a:xfrm>
                <a:off x="3048523" y="4004313"/>
                <a:ext cx="1683760" cy="2275438"/>
                <a:chOff x="5053073" y="3858348"/>
                <a:chExt cx="1741490" cy="2353454"/>
              </a:xfrm>
            </p:grpSpPr>
            <p:grpSp>
              <p:nvGrpSpPr>
                <p:cNvPr id="36" name="Group 35">
                  <a:extLst>
                    <a:ext uri="{FF2B5EF4-FFF2-40B4-BE49-F238E27FC236}">
                      <a16:creationId xmlns:a16="http://schemas.microsoft.com/office/drawing/2014/main" id="{4422025D-31AC-8F21-F7B6-9B6D682C0043}"/>
                    </a:ext>
                  </a:extLst>
                </p:cNvPr>
                <p:cNvGrpSpPr>
                  <a:grpSpLocks noChangeAspect="1"/>
                </p:cNvGrpSpPr>
                <p:nvPr/>
              </p:nvGrpSpPr>
              <p:grpSpPr>
                <a:xfrm>
                  <a:off x="5053073" y="3858348"/>
                  <a:ext cx="1741490" cy="2353454"/>
                  <a:chOff x="3003124" y="3655493"/>
                  <a:chExt cx="1667411" cy="2253343"/>
                </a:xfrm>
                <a:effectLst/>
              </p:grpSpPr>
              <p:sp>
                <p:nvSpPr>
                  <p:cNvPr id="40" name="Rectangle 39">
                    <a:extLst>
                      <a:ext uri="{FF2B5EF4-FFF2-40B4-BE49-F238E27FC236}">
                        <a16:creationId xmlns:a16="http://schemas.microsoft.com/office/drawing/2014/main" id="{6D61E4D6-70BC-2E34-B2A3-C8A77C05CC51}"/>
                      </a:ext>
                    </a:extLst>
                  </p:cNvPr>
                  <p:cNvSpPr>
                    <a:spLocks noChangeAspect="1"/>
                  </p:cNvSpPr>
                  <p:nvPr/>
                </p:nvSpPr>
                <p:spPr>
                  <a:xfrm>
                    <a:off x="3003124" y="3655493"/>
                    <a:ext cx="1667411" cy="2253343"/>
                  </a:xfrm>
                  <a:prstGeom prst="rect">
                    <a:avLst/>
                  </a:prstGeom>
                  <a:solidFill>
                    <a:schemeClr val="bg1"/>
                  </a:solidFill>
                  <a:ln w="3175">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p>
                </p:txBody>
              </p:sp>
              <p:cxnSp>
                <p:nvCxnSpPr>
                  <p:cNvPr id="41" name="Straight Connector 40">
                    <a:extLst>
                      <a:ext uri="{FF2B5EF4-FFF2-40B4-BE49-F238E27FC236}">
                        <a16:creationId xmlns:a16="http://schemas.microsoft.com/office/drawing/2014/main" id="{3D958D6C-16C3-4B51-D71F-4BC0090B885B}"/>
                      </a:ext>
                    </a:extLst>
                  </p:cNvPr>
                  <p:cNvCxnSpPr/>
                  <p:nvPr/>
                </p:nvCxnSpPr>
                <p:spPr>
                  <a:xfrm>
                    <a:off x="3493729" y="3805084"/>
                    <a:ext cx="648929" cy="0"/>
                  </a:xfrm>
                  <a:prstGeom prst="line">
                    <a:avLst/>
                  </a:prstGeom>
                  <a:ln w="76200">
                    <a:solidFill>
                      <a:schemeClr val="tx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75E9F5-5A53-0096-D48D-AD2E14554DC0}"/>
                      </a:ext>
                    </a:extLst>
                  </p:cNvPr>
                  <p:cNvCxnSpPr>
                    <a:cxnSpLocks/>
                  </p:cNvCxnSpPr>
                  <p:nvPr/>
                </p:nvCxnSpPr>
                <p:spPr>
                  <a:xfrm>
                    <a:off x="3305277" y="3898490"/>
                    <a:ext cx="1034026" cy="0"/>
                  </a:xfrm>
                  <a:prstGeom prst="line">
                    <a:avLst/>
                  </a:prstGeom>
                  <a:ln w="57150">
                    <a:solidFill>
                      <a:schemeClr val="tx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809E268-890C-C628-6D59-E128B4AB4F73}"/>
                      </a:ext>
                    </a:extLst>
                  </p:cNvPr>
                  <p:cNvCxnSpPr>
                    <a:cxnSpLocks/>
                  </p:cNvCxnSpPr>
                  <p:nvPr/>
                </p:nvCxnSpPr>
                <p:spPr>
                  <a:xfrm>
                    <a:off x="3122147" y="4065363"/>
                    <a:ext cx="1283598" cy="0"/>
                  </a:xfrm>
                  <a:prstGeom prst="line">
                    <a:avLst/>
                  </a:prstGeom>
                  <a:ln w="38100">
                    <a:solidFill>
                      <a:schemeClr val="tx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602C67E-8FE7-F6FA-CD1E-4A4E881AA871}"/>
                      </a:ext>
                    </a:extLst>
                  </p:cNvPr>
                  <p:cNvCxnSpPr>
                    <a:cxnSpLocks/>
                  </p:cNvCxnSpPr>
                  <p:nvPr/>
                </p:nvCxnSpPr>
                <p:spPr>
                  <a:xfrm>
                    <a:off x="3122147" y="4217763"/>
                    <a:ext cx="1237735" cy="0"/>
                  </a:xfrm>
                  <a:prstGeom prst="line">
                    <a:avLst/>
                  </a:prstGeom>
                  <a:ln w="38100">
                    <a:solidFill>
                      <a:schemeClr val="tx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8EA30A1-F63C-79A4-19DD-C7262B429E79}"/>
                      </a:ext>
                    </a:extLst>
                  </p:cNvPr>
                  <p:cNvCxnSpPr>
                    <a:cxnSpLocks/>
                  </p:cNvCxnSpPr>
                  <p:nvPr/>
                </p:nvCxnSpPr>
                <p:spPr>
                  <a:xfrm>
                    <a:off x="3122147" y="4295636"/>
                    <a:ext cx="1401123" cy="0"/>
                  </a:xfrm>
                  <a:prstGeom prst="line">
                    <a:avLst/>
                  </a:prstGeom>
                  <a:ln w="38100">
                    <a:solidFill>
                      <a:schemeClr val="tx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CF21F74-2790-499A-4E48-5FDF59200188}"/>
                      </a:ext>
                    </a:extLst>
                  </p:cNvPr>
                  <p:cNvCxnSpPr>
                    <a:cxnSpLocks/>
                  </p:cNvCxnSpPr>
                  <p:nvPr/>
                </p:nvCxnSpPr>
                <p:spPr>
                  <a:xfrm>
                    <a:off x="3122147" y="4138458"/>
                    <a:ext cx="1360993" cy="0"/>
                  </a:xfrm>
                  <a:prstGeom prst="line">
                    <a:avLst/>
                  </a:prstGeom>
                  <a:ln w="38100">
                    <a:solidFill>
                      <a:schemeClr val="tx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493E5C1-67F6-166F-0F91-21BD0E578368}"/>
                      </a:ext>
                    </a:extLst>
                  </p:cNvPr>
                  <p:cNvCxnSpPr>
                    <a:cxnSpLocks/>
                  </p:cNvCxnSpPr>
                  <p:nvPr/>
                </p:nvCxnSpPr>
                <p:spPr>
                  <a:xfrm>
                    <a:off x="3122147" y="4468712"/>
                    <a:ext cx="1283598" cy="0"/>
                  </a:xfrm>
                  <a:prstGeom prst="line">
                    <a:avLst/>
                  </a:prstGeom>
                  <a:ln w="38100">
                    <a:solidFill>
                      <a:schemeClr val="tx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31081D9-9045-6222-8FC6-A379F854EB8F}"/>
                      </a:ext>
                    </a:extLst>
                  </p:cNvPr>
                  <p:cNvCxnSpPr>
                    <a:cxnSpLocks/>
                  </p:cNvCxnSpPr>
                  <p:nvPr/>
                </p:nvCxnSpPr>
                <p:spPr>
                  <a:xfrm>
                    <a:off x="3122147" y="4621112"/>
                    <a:ext cx="1237735" cy="0"/>
                  </a:xfrm>
                  <a:prstGeom prst="line">
                    <a:avLst/>
                  </a:prstGeom>
                  <a:ln w="38100">
                    <a:solidFill>
                      <a:schemeClr val="tx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E62F728-5669-7907-54BD-A233C93BDB15}"/>
                      </a:ext>
                    </a:extLst>
                  </p:cNvPr>
                  <p:cNvCxnSpPr>
                    <a:cxnSpLocks/>
                  </p:cNvCxnSpPr>
                  <p:nvPr/>
                </p:nvCxnSpPr>
                <p:spPr>
                  <a:xfrm>
                    <a:off x="3122147" y="4698985"/>
                    <a:ext cx="1401123" cy="0"/>
                  </a:xfrm>
                  <a:prstGeom prst="line">
                    <a:avLst/>
                  </a:prstGeom>
                  <a:ln w="38100">
                    <a:solidFill>
                      <a:schemeClr val="tx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A28740A-DA6A-3DF2-5054-41389FA22792}"/>
                      </a:ext>
                    </a:extLst>
                  </p:cNvPr>
                  <p:cNvCxnSpPr>
                    <a:cxnSpLocks/>
                  </p:cNvCxnSpPr>
                  <p:nvPr/>
                </p:nvCxnSpPr>
                <p:spPr>
                  <a:xfrm>
                    <a:off x="3122147" y="4541807"/>
                    <a:ext cx="1360993" cy="0"/>
                  </a:xfrm>
                  <a:prstGeom prst="line">
                    <a:avLst/>
                  </a:prstGeom>
                  <a:ln w="38100">
                    <a:solidFill>
                      <a:schemeClr val="tx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09FC8D4-27AA-AA66-7C1B-E369F780384E}"/>
                      </a:ext>
                    </a:extLst>
                  </p:cNvPr>
                  <p:cNvCxnSpPr>
                    <a:cxnSpLocks/>
                  </p:cNvCxnSpPr>
                  <p:nvPr/>
                </p:nvCxnSpPr>
                <p:spPr>
                  <a:xfrm>
                    <a:off x="3122147" y="4780946"/>
                    <a:ext cx="1283598" cy="0"/>
                  </a:xfrm>
                  <a:prstGeom prst="line">
                    <a:avLst/>
                  </a:prstGeom>
                  <a:ln w="38100">
                    <a:solidFill>
                      <a:schemeClr val="tx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7378C47-8BB4-3F7A-3AF4-77DB1E90F64D}"/>
                      </a:ext>
                    </a:extLst>
                  </p:cNvPr>
                  <p:cNvCxnSpPr>
                    <a:cxnSpLocks/>
                  </p:cNvCxnSpPr>
                  <p:nvPr/>
                </p:nvCxnSpPr>
                <p:spPr>
                  <a:xfrm>
                    <a:off x="3122147" y="4854041"/>
                    <a:ext cx="1360993" cy="0"/>
                  </a:xfrm>
                  <a:prstGeom prst="line">
                    <a:avLst/>
                  </a:prstGeom>
                  <a:ln w="38100">
                    <a:solidFill>
                      <a:schemeClr val="tx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AE82330-D928-7379-A71B-A66BB2BE2770}"/>
                      </a:ext>
                    </a:extLst>
                  </p:cNvPr>
                  <p:cNvCxnSpPr>
                    <a:cxnSpLocks/>
                  </p:cNvCxnSpPr>
                  <p:nvPr/>
                </p:nvCxnSpPr>
                <p:spPr>
                  <a:xfrm>
                    <a:off x="3122147" y="5047968"/>
                    <a:ext cx="658971" cy="0"/>
                  </a:xfrm>
                  <a:prstGeom prst="line">
                    <a:avLst/>
                  </a:prstGeom>
                  <a:ln w="38100">
                    <a:solidFill>
                      <a:schemeClr val="tx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9F126FA-8CBA-8D90-30C4-C5DD3249D1B4}"/>
                      </a:ext>
                    </a:extLst>
                  </p:cNvPr>
                  <p:cNvCxnSpPr>
                    <a:cxnSpLocks/>
                  </p:cNvCxnSpPr>
                  <p:nvPr/>
                </p:nvCxnSpPr>
                <p:spPr>
                  <a:xfrm>
                    <a:off x="4345221" y="5071818"/>
                    <a:ext cx="269458" cy="0"/>
                  </a:xfrm>
                  <a:prstGeom prst="line">
                    <a:avLst/>
                  </a:prstGeom>
                  <a:ln w="38100">
                    <a:solidFill>
                      <a:schemeClr val="tx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D2A1AB3-8FF3-8BC6-5C20-A8543C1D2CAD}"/>
                      </a:ext>
                    </a:extLst>
                  </p:cNvPr>
                  <p:cNvCxnSpPr>
                    <a:cxnSpLocks/>
                  </p:cNvCxnSpPr>
                  <p:nvPr/>
                </p:nvCxnSpPr>
                <p:spPr>
                  <a:xfrm>
                    <a:off x="4511550" y="5120194"/>
                    <a:ext cx="103129" cy="0"/>
                  </a:xfrm>
                  <a:prstGeom prst="line">
                    <a:avLst/>
                  </a:prstGeom>
                  <a:ln w="38100">
                    <a:solidFill>
                      <a:schemeClr val="tx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2FA91B7-0BB2-4A8B-5C86-8CC7CE5ABD0A}"/>
                      </a:ext>
                    </a:extLst>
                  </p:cNvPr>
                  <p:cNvCxnSpPr>
                    <a:cxnSpLocks/>
                  </p:cNvCxnSpPr>
                  <p:nvPr/>
                </p:nvCxnSpPr>
                <p:spPr>
                  <a:xfrm>
                    <a:off x="3122147" y="5121063"/>
                    <a:ext cx="183130" cy="0"/>
                  </a:xfrm>
                  <a:prstGeom prst="line">
                    <a:avLst/>
                  </a:prstGeom>
                  <a:ln w="38100">
                    <a:solidFill>
                      <a:schemeClr val="tx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0B3FB9B-AFA9-D3D9-0A3C-37D19D9D36FE}"/>
                      </a:ext>
                    </a:extLst>
                  </p:cNvPr>
                  <p:cNvCxnSpPr>
                    <a:cxnSpLocks/>
                  </p:cNvCxnSpPr>
                  <p:nvPr/>
                </p:nvCxnSpPr>
                <p:spPr>
                  <a:xfrm>
                    <a:off x="3202122" y="5807710"/>
                    <a:ext cx="1360993" cy="0"/>
                  </a:xfrm>
                  <a:prstGeom prst="line">
                    <a:avLst/>
                  </a:prstGeom>
                  <a:ln w="38100">
                    <a:solidFill>
                      <a:schemeClr val="tx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2DA9E60A-6DA6-A9BA-9CE7-BCFBD5CCCC45}"/>
                      </a:ext>
                    </a:extLst>
                  </p:cNvPr>
                  <p:cNvSpPr/>
                  <p:nvPr/>
                </p:nvSpPr>
                <p:spPr>
                  <a:xfrm>
                    <a:off x="3414042" y="5199369"/>
                    <a:ext cx="845574" cy="453277"/>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9" name="Rectangle 58">
                  <a:extLst>
                    <a:ext uri="{FF2B5EF4-FFF2-40B4-BE49-F238E27FC236}">
                      <a16:creationId xmlns:a16="http://schemas.microsoft.com/office/drawing/2014/main" id="{629E0DAA-88CF-FF48-30C6-879C12AC8A8B}"/>
                    </a:ext>
                  </a:extLst>
                </p:cNvPr>
                <p:cNvSpPr/>
                <p:nvPr/>
              </p:nvSpPr>
              <p:spPr>
                <a:xfrm>
                  <a:off x="5299891" y="3933239"/>
                  <a:ext cx="1218118" cy="254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63AD69A3-7785-93DE-F32D-A385AB710B19}"/>
                    </a:ext>
                  </a:extLst>
                </p:cNvPr>
                <p:cNvSpPr/>
                <p:nvPr/>
              </p:nvSpPr>
              <p:spPr>
                <a:xfrm>
                  <a:off x="5123549" y="4221581"/>
                  <a:ext cx="1612676" cy="3559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75187B34-9BA9-71DB-11E2-5970FEB3FA17}"/>
                    </a:ext>
                  </a:extLst>
                </p:cNvPr>
                <p:cNvSpPr/>
                <p:nvPr/>
              </p:nvSpPr>
              <p:spPr>
                <a:xfrm>
                  <a:off x="5133022" y="4641752"/>
                  <a:ext cx="1549349" cy="5403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7F0F6C0C-88FF-0A0A-2BCB-BC3CAADCD0F9}"/>
                    </a:ext>
                  </a:extLst>
                </p:cNvPr>
                <p:cNvSpPr/>
                <p:nvPr/>
              </p:nvSpPr>
              <p:spPr>
                <a:xfrm>
                  <a:off x="5131007" y="5236758"/>
                  <a:ext cx="784806" cy="1999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A4A244F7-1252-CA3C-B9E4-5B1EEC13AFD8}"/>
                    </a:ext>
                  </a:extLst>
                </p:cNvPr>
                <p:cNvSpPr/>
                <p:nvPr/>
              </p:nvSpPr>
              <p:spPr>
                <a:xfrm>
                  <a:off x="6425371" y="5275475"/>
                  <a:ext cx="347998" cy="178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6B99C3A2-6CFD-990A-5681-2A79289AA8DE}"/>
                    </a:ext>
                  </a:extLst>
                </p:cNvPr>
                <p:cNvSpPr/>
                <p:nvPr/>
              </p:nvSpPr>
              <p:spPr>
                <a:xfrm>
                  <a:off x="5210457" y="6040863"/>
                  <a:ext cx="1525768" cy="1302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12" name="Group 11" descr="Text which reads &quot;Reconstruct order of text&quot;, jumbled numbers 1 through 6 and an arrow leading to the numbers in order">
            <a:extLst>
              <a:ext uri="{FF2B5EF4-FFF2-40B4-BE49-F238E27FC236}">
                <a16:creationId xmlns:a16="http://schemas.microsoft.com/office/drawing/2014/main" id="{37EA5983-DE09-3B68-23A1-724DA76AAAF3}"/>
              </a:ext>
            </a:extLst>
          </p:cNvPr>
          <p:cNvGrpSpPr/>
          <p:nvPr/>
        </p:nvGrpSpPr>
        <p:grpSpPr>
          <a:xfrm>
            <a:off x="7892038" y="3976349"/>
            <a:ext cx="2804510" cy="2249139"/>
            <a:chOff x="7892038" y="3976349"/>
            <a:chExt cx="2804510" cy="2249139"/>
          </a:xfrm>
        </p:grpSpPr>
        <p:sp>
          <p:nvSpPr>
            <p:cNvPr id="10" name="TextBox 9">
              <a:extLst>
                <a:ext uri="{FF2B5EF4-FFF2-40B4-BE49-F238E27FC236}">
                  <a16:creationId xmlns:a16="http://schemas.microsoft.com/office/drawing/2014/main" id="{19444BA1-1B2E-8CCF-463E-A05E1CEBA3C7}"/>
                </a:ext>
              </a:extLst>
            </p:cNvPr>
            <p:cNvSpPr txBox="1"/>
            <p:nvPr/>
          </p:nvSpPr>
          <p:spPr>
            <a:xfrm>
              <a:off x="8339334" y="3976349"/>
              <a:ext cx="1907317" cy="646331"/>
            </a:xfrm>
            <a:prstGeom prst="rect">
              <a:avLst/>
            </a:prstGeom>
            <a:noFill/>
          </p:spPr>
          <p:txBody>
            <a:bodyPr wrap="square" rtlCol="0">
              <a:spAutoFit/>
            </a:bodyPr>
            <a:lstStyle/>
            <a:p>
              <a:r>
                <a:rPr lang="en-US" dirty="0"/>
                <a:t>Reconstruct order of text</a:t>
              </a:r>
            </a:p>
          </p:txBody>
        </p:sp>
        <p:grpSp>
          <p:nvGrpSpPr>
            <p:cNvPr id="39" name="Group 38" descr="A jumble of number 1 through 6, with an arrow pointing to the numbers lined up in order">
              <a:extLst>
                <a:ext uri="{FF2B5EF4-FFF2-40B4-BE49-F238E27FC236}">
                  <a16:creationId xmlns:a16="http://schemas.microsoft.com/office/drawing/2014/main" id="{0FA766FA-E9F3-D574-A324-CBCDD6153D4F}"/>
                </a:ext>
              </a:extLst>
            </p:cNvPr>
            <p:cNvGrpSpPr/>
            <p:nvPr/>
          </p:nvGrpSpPr>
          <p:grpSpPr>
            <a:xfrm>
              <a:off x="7892038" y="4404117"/>
              <a:ext cx="2804510" cy="1821371"/>
              <a:chOff x="7892038" y="4404117"/>
              <a:chExt cx="2804510" cy="1821371"/>
            </a:xfrm>
          </p:grpSpPr>
          <p:sp>
            <p:nvSpPr>
              <p:cNvPr id="24" name="TextBox 23">
                <a:extLst>
                  <a:ext uri="{FF2B5EF4-FFF2-40B4-BE49-F238E27FC236}">
                    <a16:creationId xmlns:a16="http://schemas.microsoft.com/office/drawing/2014/main" id="{1AE3C94A-064E-17EB-72CA-6CE2A738E915}"/>
                  </a:ext>
                </a:extLst>
              </p:cNvPr>
              <p:cNvSpPr txBox="1"/>
              <p:nvPr/>
            </p:nvSpPr>
            <p:spPr>
              <a:xfrm>
                <a:off x="8187267" y="4833553"/>
                <a:ext cx="393493" cy="369332"/>
              </a:xfrm>
              <a:prstGeom prst="rect">
                <a:avLst/>
              </a:prstGeom>
              <a:noFill/>
            </p:spPr>
            <p:txBody>
              <a:bodyPr wrap="square" rtlCol="0">
                <a:spAutoFit/>
              </a:bodyPr>
              <a:lstStyle/>
              <a:p>
                <a:r>
                  <a:rPr lang="en-US" dirty="0">
                    <a:solidFill>
                      <a:srgbClr val="FF0000"/>
                    </a:solidFill>
                  </a:rPr>
                  <a:t>1</a:t>
                </a:r>
              </a:p>
            </p:txBody>
          </p:sp>
          <p:sp>
            <p:nvSpPr>
              <p:cNvPr id="25" name="TextBox 24">
                <a:extLst>
                  <a:ext uri="{FF2B5EF4-FFF2-40B4-BE49-F238E27FC236}">
                    <a16:creationId xmlns:a16="http://schemas.microsoft.com/office/drawing/2014/main" id="{AEF73F0D-1ABF-C7EF-A261-61FD4675CCED}"/>
                  </a:ext>
                </a:extLst>
              </p:cNvPr>
              <p:cNvSpPr txBox="1"/>
              <p:nvPr/>
            </p:nvSpPr>
            <p:spPr>
              <a:xfrm>
                <a:off x="8594675" y="5130136"/>
                <a:ext cx="249865" cy="369332"/>
              </a:xfrm>
              <a:prstGeom prst="rect">
                <a:avLst/>
              </a:prstGeom>
              <a:noFill/>
            </p:spPr>
            <p:txBody>
              <a:bodyPr wrap="square" rtlCol="0">
                <a:spAutoFit/>
              </a:bodyPr>
              <a:lstStyle/>
              <a:p>
                <a:r>
                  <a:rPr lang="en-US" dirty="0">
                    <a:solidFill>
                      <a:srgbClr val="FF0000"/>
                    </a:solidFill>
                  </a:rPr>
                  <a:t>2</a:t>
                </a:r>
              </a:p>
            </p:txBody>
          </p:sp>
          <p:sp>
            <p:nvSpPr>
              <p:cNvPr id="26" name="TextBox 25">
                <a:extLst>
                  <a:ext uri="{FF2B5EF4-FFF2-40B4-BE49-F238E27FC236}">
                    <a16:creationId xmlns:a16="http://schemas.microsoft.com/office/drawing/2014/main" id="{D0F10B9C-CE32-1F82-BE90-6C5896E9EFC6}"/>
                  </a:ext>
                </a:extLst>
              </p:cNvPr>
              <p:cNvSpPr txBox="1"/>
              <p:nvPr/>
            </p:nvSpPr>
            <p:spPr>
              <a:xfrm>
                <a:off x="7892038" y="5129901"/>
                <a:ext cx="249865" cy="369332"/>
              </a:xfrm>
              <a:prstGeom prst="rect">
                <a:avLst/>
              </a:prstGeom>
              <a:noFill/>
            </p:spPr>
            <p:txBody>
              <a:bodyPr wrap="square" rtlCol="0">
                <a:spAutoFit/>
              </a:bodyPr>
              <a:lstStyle/>
              <a:p>
                <a:r>
                  <a:rPr lang="en-US" dirty="0">
                    <a:solidFill>
                      <a:srgbClr val="FF0000"/>
                    </a:solidFill>
                  </a:rPr>
                  <a:t>3</a:t>
                </a:r>
              </a:p>
            </p:txBody>
          </p:sp>
          <p:sp>
            <p:nvSpPr>
              <p:cNvPr id="27" name="TextBox 26">
                <a:extLst>
                  <a:ext uri="{FF2B5EF4-FFF2-40B4-BE49-F238E27FC236}">
                    <a16:creationId xmlns:a16="http://schemas.microsoft.com/office/drawing/2014/main" id="{6FCEA991-A33A-303F-00DA-D3D25B435335}"/>
                  </a:ext>
                </a:extLst>
              </p:cNvPr>
              <p:cNvSpPr txBox="1"/>
              <p:nvPr/>
            </p:nvSpPr>
            <p:spPr>
              <a:xfrm>
                <a:off x="8254082" y="5129901"/>
                <a:ext cx="249865" cy="369332"/>
              </a:xfrm>
              <a:prstGeom prst="rect">
                <a:avLst/>
              </a:prstGeom>
              <a:noFill/>
            </p:spPr>
            <p:txBody>
              <a:bodyPr wrap="square" rtlCol="0">
                <a:spAutoFit/>
              </a:bodyPr>
              <a:lstStyle/>
              <a:p>
                <a:r>
                  <a:rPr lang="en-US" dirty="0">
                    <a:solidFill>
                      <a:srgbClr val="FF0000"/>
                    </a:solidFill>
                  </a:rPr>
                  <a:t>4</a:t>
                </a:r>
              </a:p>
            </p:txBody>
          </p:sp>
          <p:sp>
            <p:nvSpPr>
              <p:cNvPr id="28" name="TextBox 27">
                <a:extLst>
                  <a:ext uri="{FF2B5EF4-FFF2-40B4-BE49-F238E27FC236}">
                    <a16:creationId xmlns:a16="http://schemas.microsoft.com/office/drawing/2014/main" id="{A4CDD216-A1E8-6C05-A18E-58DEA5377CCF}"/>
                  </a:ext>
                </a:extLst>
              </p:cNvPr>
              <p:cNvSpPr txBox="1"/>
              <p:nvPr/>
            </p:nvSpPr>
            <p:spPr>
              <a:xfrm>
                <a:off x="8455827" y="5418257"/>
                <a:ext cx="249865" cy="369332"/>
              </a:xfrm>
              <a:prstGeom prst="rect">
                <a:avLst/>
              </a:prstGeom>
              <a:noFill/>
            </p:spPr>
            <p:txBody>
              <a:bodyPr wrap="square" rtlCol="0">
                <a:spAutoFit/>
              </a:bodyPr>
              <a:lstStyle/>
              <a:p>
                <a:r>
                  <a:rPr lang="en-US" dirty="0">
                    <a:solidFill>
                      <a:srgbClr val="FF0000"/>
                    </a:solidFill>
                  </a:rPr>
                  <a:t>5</a:t>
                </a:r>
              </a:p>
            </p:txBody>
          </p:sp>
          <p:sp>
            <p:nvSpPr>
              <p:cNvPr id="29" name="TextBox 28">
                <a:extLst>
                  <a:ext uri="{FF2B5EF4-FFF2-40B4-BE49-F238E27FC236}">
                    <a16:creationId xmlns:a16="http://schemas.microsoft.com/office/drawing/2014/main" id="{AD7F58C8-99F8-04F9-3BF9-B09494F34F0C}"/>
                  </a:ext>
                </a:extLst>
              </p:cNvPr>
              <p:cNvSpPr txBox="1"/>
              <p:nvPr/>
            </p:nvSpPr>
            <p:spPr>
              <a:xfrm>
                <a:off x="8150454" y="5450107"/>
                <a:ext cx="249865" cy="369332"/>
              </a:xfrm>
              <a:prstGeom prst="rect">
                <a:avLst/>
              </a:prstGeom>
              <a:noFill/>
            </p:spPr>
            <p:txBody>
              <a:bodyPr wrap="square" rtlCol="0">
                <a:spAutoFit/>
              </a:bodyPr>
              <a:lstStyle/>
              <a:p>
                <a:r>
                  <a:rPr lang="en-US" dirty="0">
                    <a:solidFill>
                      <a:srgbClr val="FF0000"/>
                    </a:solidFill>
                  </a:rPr>
                  <a:t>6</a:t>
                </a:r>
              </a:p>
            </p:txBody>
          </p:sp>
          <p:sp>
            <p:nvSpPr>
              <p:cNvPr id="30" name="TextBox 29">
                <a:extLst>
                  <a:ext uri="{FF2B5EF4-FFF2-40B4-BE49-F238E27FC236}">
                    <a16:creationId xmlns:a16="http://schemas.microsoft.com/office/drawing/2014/main" id="{645A85A6-65BA-FC83-A0A6-9C0255B4E245}"/>
                  </a:ext>
                </a:extLst>
              </p:cNvPr>
              <p:cNvSpPr txBox="1"/>
              <p:nvPr/>
            </p:nvSpPr>
            <p:spPr>
              <a:xfrm>
                <a:off x="10303055" y="4404117"/>
                <a:ext cx="393493" cy="369332"/>
              </a:xfrm>
              <a:prstGeom prst="rect">
                <a:avLst/>
              </a:prstGeom>
              <a:noFill/>
            </p:spPr>
            <p:txBody>
              <a:bodyPr wrap="square" rtlCol="0">
                <a:spAutoFit/>
              </a:bodyPr>
              <a:lstStyle/>
              <a:p>
                <a:r>
                  <a:rPr lang="en-US" dirty="0">
                    <a:solidFill>
                      <a:srgbClr val="FF0000"/>
                    </a:solidFill>
                  </a:rPr>
                  <a:t>1</a:t>
                </a:r>
              </a:p>
            </p:txBody>
          </p:sp>
          <p:sp>
            <p:nvSpPr>
              <p:cNvPr id="31" name="TextBox 30">
                <a:extLst>
                  <a:ext uri="{FF2B5EF4-FFF2-40B4-BE49-F238E27FC236}">
                    <a16:creationId xmlns:a16="http://schemas.microsoft.com/office/drawing/2014/main" id="{2B066F83-6D48-0B0B-F36C-B8A1AB8E6BCB}"/>
                  </a:ext>
                </a:extLst>
              </p:cNvPr>
              <p:cNvSpPr txBox="1"/>
              <p:nvPr/>
            </p:nvSpPr>
            <p:spPr>
              <a:xfrm>
                <a:off x="10277507" y="4694525"/>
                <a:ext cx="249865" cy="369332"/>
              </a:xfrm>
              <a:prstGeom prst="rect">
                <a:avLst/>
              </a:prstGeom>
              <a:noFill/>
            </p:spPr>
            <p:txBody>
              <a:bodyPr wrap="square" rtlCol="0">
                <a:spAutoFit/>
              </a:bodyPr>
              <a:lstStyle/>
              <a:p>
                <a:r>
                  <a:rPr lang="en-US" dirty="0">
                    <a:solidFill>
                      <a:srgbClr val="FF0000"/>
                    </a:solidFill>
                  </a:rPr>
                  <a:t>2</a:t>
                </a:r>
              </a:p>
            </p:txBody>
          </p:sp>
          <p:sp>
            <p:nvSpPr>
              <p:cNvPr id="32" name="TextBox 31">
                <a:extLst>
                  <a:ext uri="{FF2B5EF4-FFF2-40B4-BE49-F238E27FC236}">
                    <a16:creationId xmlns:a16="http://schemas.microsoft.com/office/drawing/2014/main" id="{67504C52-5FB1-A2C2-CA47-69F95690BE00}"/>
                  </a:ext>
                </a:extLst>
              </p:cNvPr>
              <p:cNvSpPr txBox="1"/>
              <p:nvPr/>
            </p:nvSpPr>
            <p:spPr>
              <a:xfrm>
                <a:off x="10277507" y="4984933"/>
                <a:ext cx="249865" cy="369332"/>
              </a:xfrm>
              <a:prstGeom prst="rect">
                <a:avLst/>
              </a:prstGeom>
              <a:noFill/>
            </p:spPr>
            <p:txBody>
              <a:bodyPr wrap="square" rtlCol="0">
                <a:spAutoFit/>
              </a:bodyPr>
              <a:lstStyle/>
              <a:p>
                <a:r>
                  <a:rPr lang="en-US" dirty="0">
                    <a:solidFill>
                      <a:srgbClr val="FF0000"/>
                    </a:solidFill>
                  </a:rPr>
                  <a:t>3</a:t>
                </a:r>
              </a:p>
            </p:txBody>
          </p:sp>
          <p:sp>
            <p:nvSpPr>
              <p:cNvPr id="33" name="TextBox 32">
                <a:extLst>
                  <a:ext uri="{FF2B5EF4-FFF2-40B4-BE49-F238E27FC236}">
                    <a16:creationId xmlns:a16="http://schemas.microsoft.com/office/drawing/2014/main" id="{D2E89183-04BB-E2C4-BB91-CD88BB4F5606}"/>
                  </a:ext>
                </a:extLst>
              </p:cNvPr>
              <p:cNvSpPr txBox="1"/>
              <p:nvPr/>
            </p:nvSpPr>
            <p:spPr>
              <a:xfrm>
                <a:off x="10277507" y="5275341"/>
                <a:ext cx="249865" cy="369332"/>
              </a:xfrm>
              <a:prstGeom prst="rect">
                <a:avLst/>
              </a:prstGeom>
              <a:noFill/>
            </p:spPr>
            <p:txBody>
              <a:bodyPr wrap="square" rtlCol="0">
                <a:spAutoFit/>
              </a:bodyPr>
              <a:lstStyle/>
              <a:p>
                <a:r>
                  <a:rPr lang="en-US" dirty="0">
                    <a:solidFill>
                      <a:srgbClr val="FF0000"/>
                    </a:solidFill>
                  </a:rPr>
                  <a:t>4</a:t>
                </a:r>
              </a:p>
            </p:txBody>
          </p:sp>
          <p:sp>
            <p:nvSpPr>
              <p:cNvPr id="34" name="TextBox 33">
                <a:extLst>
                  <a:ext uri="{FF2B5EF4-FFF2-40B4-BE49-F238E27FC236}">
                    <a16:creationId xmlns:a16="http://schemas.microsoft.com/office/drawing/2014/main" id="{9F73C934-B561-3998-32B6-F9E5D061A2EE}"/>
                  </a:ext>
                </a:extLst>
              </p:cNvPr>
              <p:cNvSpPr txBox="1"/>
              <p:nvPr/>
            </p:nvSpPr>
            <p:spPr>
              <a:xfrm>
                <a:off x="10277507" y="5565749"/>
                <a:ext cx="249865" cy="369332"/>
              </a:xfrm>
              <a:prstGeom prst="rect">
                <a:avLst/>
              </a:prstGeom>
              <a:noFill/>
            </p:spPr>
            <p:txBody>
              <a:bodyPr wrap="square" rtlCol="0">
                <a:spAutoFit/>
              </a:bodyPr>
              <a:lstStyle/>
              <a:p>
                <a:r>
                  <a:rPr lang="en-US" dirty="0">
                    <a:solidFill>
                      <a:srgbClr val="FF0000"/>
                    </a:solidFill>
                  </a:rPr>
                  <a:t>5</a:t>
                </a:r>
              </a:p>
            </p:txBody>
          </p:sp>
          <p:sp>
            <p:nvSpPr>
              <p:cNvPr id="35" name="TextBox 34">
                <a:extLst>
                  <a:ext uri="{FF2B5EF4-FFF2-40B4-BE49-F238E27FC236}">
                    <a16:creationId xmlns:a16="http://schemas.microsoft.com/office/drawing/2014/main" id="{88400A67-18D6-8F7D-B299-8F3A82C0A02D}"/>
                  </a:ext>
                </a:extLst>
              </p:cNvPr>
              <p:cNvSpPr txBox="1"/>
              <p:nvPr/>
            </p:nvSpPr>
            <p:spPr>
              <a:xfrm>
                <a:off x="10292340" y="5856156"/>
                <a:ext cx="249865" cy="369332"/>
              </a:xfrm>
              <a:prstGeom prst="rect">
                <a:avLst/>
              </a:prstGeom>
              <a:noFill/>
            </p:spPr>
            <p:txBody>
              <a:bodyPr wrap="square" rtlCol="0">
                <a:spAutoFit/>
              </a:bodyPr>
              <a:lstStyle/>
              <a:p>
                <a:r>
                  <a:rPr lang="en-US" dirty="0">
                    <a:solidFill>
                      <a:srgbClr val="FF0000"/>
                    </a:solidFill>
                  </a:rPr>
                  <a:t>6</a:t>
                </a:r>
              </a:p>
            </p:txBody>
          </p:sp>
          <p:cxnSp>
            <p:nvCxnSpPr>
              <p:cNvPr id="37" name="Straight Arrow Connector 36">
                <a:extLst>
                  <a:ext uri="{FF2B5EF4-FFF2-40B4-BE49-F238E27FC236}">
                    <a16:creationId xmlns:a16="http://schemas.microsoft.com/office/drawing/2014/main" id="{97BA5843-F880-D999-C3A8-DDF53E87CCBC}"/>
                  </a:ext>
                </a:extLst>
              </p:cNvPr>
              <p:cNvCxnSpPr/>
              <p:nvPr/>
            </p:nvCxnSpPr>
            <p:spPr>
              <a:xfrm>
                <a:off x="9158514" y="5314567"/>
                <a:ext cx="957943" cy="14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8" name="Footer Placeholder 7">
            <a:extLst>
              <a:ext uri="{FF2B5EF4-FFF2-40B4-BE49-F238E27FC236}">
                <a16:creationId xmlns:a16="http://schemas.microsoft.com/office/drawing/2014/main" id="{72FF9628-96CD-DCD0-8B09-BE8C35A94192}"/>
              </a:ext>
            </a:extLst>
          </p:cNvPr>
          <p:cNvSpPr>
            <a:spLocks noGrp="1"/>
          </p:cNvSpPr>
          <p:nvPr>
            <p:ph type="ftr" sz="quarter" idx="11"/>
          </p:nvPr>
        </p:nvSpPr>
        <p:spPr/>
        <p:txBody>
          <a:bodyPr/>
          <a:lstStyle/>
          <a:p>
            <a:r>
              <a:rPr lang="en-US" dirty="0"/>
              <a:t>Case Study</a:t>
            </a:r>
          </a:p>
        </p:txBody>
      </p:sp>
      <p:sp>
        <p:nvSpPr>
          <p:cNvPr id="4" name="Slide Number Placeholder 3">
            <a:extLst>
              <a:ext uri="{FF2B5EF4-FFF2-40B4-BE49-F238E27FC236}">
                <a16:creationId xmlns:a16="http://schemas.microsoft.com/office/drawing/2014/main" id="{C83B25BB-6CC0-AFE1-BD95-0AB5D8594172}"/>
              </a:ext>
            </a:extLst>
          </p:cNvPr>
          <p:cNvSpPr>
            <a:spLocks noGrp="1"/>
          </p:cNvSpPr>
          <p:nvPr>
            <p:ph type="sldNum" sz="quarter" idx="12"/>
          </p:nvPr>
        </p:nvSpPr>
        <p:spPr/>
        <p:txBody>
          <a:bodyPr/>
          <a:lstStyle/>
          <a:p>
            <a:fld id="{EE2D334F-6BBC-4F92-A016-F814A9F7501F}" type="slidenum">
              <a:rPr lang="en-US" smtClean="0"/>
              <a:t>12</a:t>
            </a:fld>
            <a:endParaRPr lang="en-US" dirty="0"/>
          </a:p>
        </p:txBody>
      </p:sp>
    </p:spTree>
    <p:extLst>
      <p:ext uri="{BB962C8B-B14F-4D97-AF65-F5344CB8AC3E}">
        <p14:creationId xmlns:p14="http://schemas.microsoft.com/office/powerpoint/2010/main" val="2000431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DCDC3-0D9D-1B91-B797-609B7872C7C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1AB18F3-DD47-54CB-216D-76924F6EAE7A}"/>
              </a:ext>
            </a:extLst>
          </p:cNvPr>
          <p:cNvSpPr>
            <a:spLocks noGrp="1"/>
          </p:cNvSpPr>
          <p:nvPr>
            <p:ph type="title"/>
          </p:nvPr>
        </p:nvSpPr>
        <p:spPr>
          <a:xfrm>
            <a:off x="5891784" y="280461"/>
            <a:ext cx="6300216" cy="1450757"/>
          </a:xfrm>
        </p:spPr>
        <p:txBody>
          <a:bodyPr/>
          <a:lstStyle/>
          <a:p>
            <a:r>
              <a:rPr lang="en-US" dirty="0"/>
              <a:t>Noise</a:t>
            </a:r>
          </a:p>
        </p:txBody>
      </p:sp>
      <p:sp>
        <p:nvSpPr>
          <p:cNvPr id="11" name="Content Placeholder 10">
            <a:extLst>
              <a:ext uri="{FF2B5EF4-FFF2-40B4-BE49-F238E27FC236}">
                <a16:creationId xmlns:a16="http://schemas.microsoft.com/office/drawing/2014/main" id="{72D5CEFA-0D5D-4468-0FB4-FE142A5045AB}"/>
              </a:ext>
            </a:extLst>
          </p:cNvPr>
          <p:cNvSpPr>
            <a:spLocks noGrp="1"/>
          </p:cNvSpPr>
          <p:nvPr>
            <p:ph sz="half" idx="1"/>
          </p:nvPr>
        </p:nvSpPr>
        <p:spPr>
          <a:xfrm>
            <a:off x="5935133" y="1822795"/>
            <a:ext cx="4937760" cy="4023360"/>
          </a:xfrm>
        </p:spPr>
        <p:txBody>
          <a:bodyPr/>
          <a:lstStyle/>
          <a:p>
            <a:pPr marL="0" indent="0">
              <a:buNone/>
            </a:pPr>
            <a:r>
              <a:rPr lang="en-US" dirty="0"/>
              <a:t>Picked because they are the most common noise found in historical documents</a:t>
            </a:r>
          </a:p>
          <a:p>
            <a:endParaRPr lang="en-US" dirty="0"/>
          </a:p>
          <a:p>
            <a:pPr marL="0" indent="0">
              <a:buNone/>
            </a:pPr>
            <a:r>
              <a:rPr lang="en-US" dirty="0"/>
              <a:t>Falls into two categories:</a:t>
            </a:r>
          </a:p>
          <a:p>
            <a:pPr marL="115888" indent="-115888">
              <a:buFont typeface="Arial" panose="020B0604020202020204" pitchFamily="34" charset="0"/>
              <a:buChar char="•"/>
            </a:pPr>
            <a:r>
              <a:rPr lang="en-US" dirty="0"/>
              <a:t>Integrated: built into page</a:t>
            </a:r>
          </a:p>
          <a:p>
            <a:pPr marL="115888" indent="-115888">
              <a:buFont typeface="Arial" panose="020B0604020202020204" pitchFamily="34" charset="0"/>
              <a:buChar char="•"/>
            </a:pPr>
            <a:r>
              <a:rPr lang="en-US" dirty="0"/>
              <a:t>Superimposed: added on top of text</a:t>
            </a:r>
          </a:p>
          <a:p>
            <a:pPr>
              <a:buFont typeface="Arial" panose="020B0604020202020204" pitchFamily="34" charset="0"/>
              <a:buChar char="•"/>
            </a:pPr>
            <a:endParaRPr lang="en-US" dirty="0"/>
          </a:p>
          <a:p>
            <a:pPr marL="0" indent="0">
              <a:buNone/>
            </a:pPr>
            <a:r>
              <a:rPr lang="en-US" dirty="0"/>
              <a:t>Noise can obscure and/or add characters</a:t>
            </a:r>
          </a:p>
        </p:txBody>
      </p:sp>
      <p:sp>
        <p:nvSpPr>
          <p:cNvPr id="29" name="Rectangle 28">
            <a:extLst>
              <a:ext uri="{FF2B5EF4-FFF2-40B4-BE49-F238E27FC236}">
                <a16:creationId xmlns:a16="http://schemas.microsoft.com/office/drawing/2014/main" id="{E6FF20FF-B293-BC6F-0B2D-C04F3B41FEC4}"/>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397933" y="286603"/>
            <a:ext cx="5537200" cy="5735646"/>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grpSp>
        <p:nvGrpSpPr>
          <p:cNvPr id="6" name="Group 5" descr="Integrated Noise group">
            <a:extLst>
              <a:ext uri="{FF2B5EF4-FFF2-40B4-BE49-F238E27FC236}">
                <a16:creationId xmlns:a16="http://schemas.microsoft.com/office/drawing/2014/main" id="{C46D8747-FCC7-BBE2-A690-55FDBCE50533}"/>
              </a:ext>
            </a:extLst>
          </p:cNvPr>
          <p:cNvGrpSpPr/>
          <p:nvPr/>
        </p:nvGrpSpPr>
        <p:grpSpPr>
          <a:xfrm>
            <a:off x="284501" y="275419"/>
            <a:ext cx="2678749" cy="5891464"/>
            <a:chOff x="284501" y="275419"/>
            <a:chExt cx="2678749" cy="5891464"/>
          </a:xfrm>
        </p:grpSpPr>
        <p:sp>
          <p:nvSpPr>
            <p:cNvPr id="3" name="Rectangle: Rounded Corners 2">
              <a:extLst>
                <a:ext uri="{FF2B5EF4-FFF2-40B4-BE49-F238E27FC236}">
                  <a16:creationId xmlns:a16="http://schemas.microsoft.com/office/drawing/2014/main" id="{783AACA7-9872-D72C-D503-CAB6D03E09DB}"/>
                </a:ext>
                <a:ext uri="{C183D7F6-B498-43B3-948B-1728B52AA6E4}">
                  <adec:decorative xmlns:adec="http://schemas.microsoft.com/office/drawing/2017/decorative" val="1"/>
                </a:ext>
              </a:extLst>
            </p:cNvPr>
            <p:cNvSpPr/>
            <p:nvPr/>
          </p:nvSpPr>
          <p:spPr>
            <a:xfrm>
              <a:off x="284501" y="793461"/>
              <a:ext cx="2678749" cy="5373422"/>
            </a:xfrm>
            <a:prstGeom prst="roundRect">
              <a:avLst>
                <a:gd name="adj" fmla="val 5262"/>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1"/>
                </a:solidFill>
              </a:endParaRPr>
            </a:p>
          </p:txBody>
        </p:sp>
        <p:sp>
          <p:nvSpPr>
            <p:cNvPr id="33" name="TextBox 32">
              <a:extLst>
                <a:ext uri="{FF2B5EF4-FFF2-40B4-BE49-F238E27FC236}">
                  <a16:creationId xmlns:a16="http://schemas.microsoft.com/office/drawing/2014/main" id="{323C9071-2CD7-F292-9AB1-0A70F540CA6C}"/>
                </a:ext>
              </a:extLst>
            </p:cNvPr>
            <p:cNvSpPr txBox="1"/>
            <p:nvPr/>
          </p:nvSpPr>
          <p:spPr>
            <a:xfrm>
              <a:off x="462585" y="275419"/>
              <a:ext cx="2322576" cy="523220"/>
            </a:xfrm>
            <a:prstGeom prst="rect">
              <a:avLst/>
            </a:prstGeom>
            <a:noFill/>
          </p:spPr>
          <p:txBody>
            <a:bodyPr wrap="square" rtlCol="0">
              <a:spAutoFit/>
            </a:bodyPr>
            <a:lstStyle/>
            <a:p>
              <a:pPr algn="ctr"/>
              <a:r>
                <a:rPr lang="en-US" sz="2800" dirty="0"/>
                <a:t>Integrated</a:t>
              </a:r>
            </a:p>
          </p:txBody>
        </p:sp>
      </p:grpSp>
      <p:grpSp>
        <p:nvGrpSpPr>
          <p:cNvPr id="27" name="Group 26" descr="Blury text from an image of a book">
            <a:extLst>
              <a:ext uri="{FF2B5EF4-FFF2-40B4-BE49-F238E27FC236}">
                <a16:creationId xmlns:a16="http://schemas.microsoft.com/office/drawing/2014/main" id="{75631438-1A0C-8351-0FC4-1A27431CDFE1}"/>
              </a:ext>
            </a:extLst>
          </p:cNvPr>
          <p:cNvGrpSpPr/>
          <p:nvPr/>
        </p:nvGrpSpPr>
        <p:grpSpPr>
          <a:xfrm>
            <a:off x="462586" y="887842"/>
            <a:ext cx="2322576" cy="1630142"/>
            <a:chOff x="462587" y="372038"/>
            <a:chExt cx="2322576" cy="1630142"/>
          </a:xfrm>
        </p:grpSpPr>
        <p:pic>
          <p:nvPicPr>
            <p:cNvPr id="15" name="Picture 14">
              <a:extLst>
                <a:ext uri="{FF2B5EF4-FFF2-40B4-BE49-F238E27FC236}">
                  <a16:creationId xmlns:a16="http://schemas.microsoft.com/office/drawing/2014/main" id="{FF2EAC5B-273F-CF4C-3ED3-7EBCB6C203F9}"/>
                </a:ext>
              </a:extLst>
            </p:cNvPr>
            <p:cNvPicPr>
              <a:picLocks noChangeAspect="1"/>
            </p:cNvPicPr>
            <p:nvPr/>
          </p:nvPicPr>
          <p:blipFill>
            <a:blip r:embed="rId3"/>
            <a:srcRect l="3981" t="-670" r="50038" b="8889"/>
            <a:stretch>
              <a:fillRect/>
            </a:stretch>
          </p:blipFill>
          <p:spPr>
            <a:xfrm>
              <a:off x="462587" y="372038"/>
              <a:ext cx="2322576" cy="1264381"/>
            </a:xfrm>
            <a:prstGeom prst="rect">
              <a:avLst/>
            </a:prstGeom>
          </p:spPr>
        </p:pic>
        <p:sp>
          <p:nvSpPr>
            <p:cNvPr id="32" name="TextBox 31">
              <a:extLst>
                <a:ext uri="{FF2B5EF4-FFF2-40B4-BE49-F238E27FC236}">
                  <a16:creationId xmlns:a16="http://schemas.microsoft.com/office/drawing/2014/main" id="{AA044F1E-A528-78B6-B946-66553BFFD9BB}"/>
                </a:ext>
              </a:extLst>
            </p:cNvPr>
            <p:cNvSpPr txBox="1"/>
            <p:nvPr/>
          </p:nvSpPr>
          <p:spPr>
            <a:xfrm>
              <a:off x="462587" y="1632848"/>
              <a:ext cx="2322576" cy="369332"/>
            </a:xfrm>
            <a:prstGeom prst="rect">
              <a:avLst/>
            </a:prstGeom>
            <a:noFill/>
          </p:spPr>
          <p:txBody>
            <a:bodyPr wrap="square" rtlCol="0">
              <a:spAutoFit/>
            </a:bodyPr>
            <a:lstStyle/>
            <a:p>
              <a:r>
                <a:rPr lang="en-US" dirty="0"/>
                <a:t>Blur</a:t>
              </a:r>
            </a:p>
          </p:txBody>
        </p:sp>
      </p:grpSp>
      <p:grpSp>
        <p:nvGrpSpPr>
          <p:cNvPr id="26" name="Group 25" descr="text with desaturated ink">
            <a:extLst>
              <a:ext uri="{FF2B5EF4-FFF2-40B4-BE49-F238E27FC236}">
                <a16:creationId xmlns:a16="http://schemas.microsoft.com/office/drawing/2014/main" id="{844B3F78-FAA7-771F-5F11-13B8E7E19FA6}"/>
              </a:ext>
            </a:extLst>
          </p:cNvPr>
          <p:cNvGrpSpPr/>
          <p:nvPr/>
        </p:nvGrpSpPr>
        <p:grpSpPr>
          <a:xfrm>
            <a:off x="462586" y="2657797"/>
            <a:ext cx="2322576" cy="1630144"/>
            <a:chOff x="462587" y="2380286"/>
            <a:chExt cx="2322576" cy="1630144"/>
          </a:xfrm>
        </p:grpSpPr>
        <p:pic>
          <p:nvPicPr>
            <p:cNvPr id="17" name="Picture 16">
              <a:extLst>
                <a:ext uri="{FF2B5EF4-FFF2-40B4-BE49-F238E27FC236}">
                  <a16:creationId xmlns:a16="http://schemas.microsoft.com/office/drawing/2014/main" id="{D1A0B219-B467-2BE2-424F-6E82FB1C6531}"/>
                </a:ext>
              </a:extLst>
            </p:cNvPr>
            <p:cNvPicPr>
              <a:picLocks noChangeAspect="1"/>
            </p:cNvPicPr>
            <p:nvPr/>
          </p:nvPicPr>
          <p:blipFill>
            <a:blip r:embed="rId4"/>
            <a:srcRect l="4641" t="1445" r="51697" b="6147"/>
            <a:stretch>
              <a:fillRect/>
            </a:stretch>
          </p:blipFill>
          <p:spPr>
            <a:xfrm>
              <a:off x="462587" y="2380286"/>
              <a:ext cx="2322576" cy="1264382"/>
            </a:xfrm>
            <a:prstGeom prst="rect">
              <a:avLst/>
            </a:prstGeom>
          </p:spPr>
        </p:pic>
        <p:sp>
          <p:nvSpPr>
            <p:cNvPr id="59" name="TextBox 58">
              <a:extLst>
                <a:ext uri="{FF2B5EF4-FFF2-40B4-BE49-F238E27FC236}">
                  <a16:creationId xmlns:a16="http://schemas.microsoft.com/office/drawing/2014/main" id="{7FFF0375-306F-D8E0-451D-384380983511}"/>
                </a:ext>
              </a:extLst>
            </p:cNvPr>
            <p:cNvSpPr txBox="1"/>
            <p:nvPr/>
          </p:nvSpPr>
          <p:spPr>
            <a:xfrm>
              <a:off x="462587" y="3641098"/>
              <a:ext cx="2322576" cy="369332"/>
            </a:xfrm>
            <a:prstGeom prst="rect">
              <a:avLst/>
            </a:prstGeom>
            <a:noFill/>
          </p:spPr>
          <p:txBody>
            <a:bodyPr wrap="square" rtlCol="0">
              <a:spAutoFit/>
            </a:bodyPr>
            <a:lstStyle/>
            <a:p>
              <a:r>
                <a:rPr lang="en-US" dirty="0"/>
                <a:t>Weak Ink</a:t>
              </a:r>
            </a:p>
          </p:txBody>
        </p:sp>
      </p:grpSp>
      <p:grpSp>
        <p:nvGrpSpPr>
          <p:cNvPr id="24" name="Group 23" descr="text with colorful static over it">
            <a:extLst>
              <a:ext uri="{FF2B5EF4-FFF2-40B4-BE49-F238E27FC236}">
                <a16:creationId xmlns:a16="http://schemas.microsoft.com/office/drawing/2014/main" id="{C226E2B1-64F4-BD82-E9E3-F765B2C26486}"/>
              </a:ext>
            </a:extLst>
          </p:cNvPr>
          <p:cNvGrpSpPr/>
          <p:nvPr/>
        </p:nvGrpSpPr>
        <p:grpSpPr>
          <a:xfrm>
            <a:off x="462585" y="4427754"/>
            <a:ext cx="2322578" cy="1636785"/>
            <a:chOff x="462585" y="4385464"/>
            <a:chExt cx="2322578" cy="1636785"/>
          </a:xfrm>
        </p:grpSpPr>
        <p:pic>
          <p:nvPicPr>
            <p:cNvPr id="19" name="Picture 18">
              <a:extLst>
                <a:ext uri="{FF2B5EF4-FFF2-40B4-BE49-F238E27FC236}">
                  <a16:creationId xmlns:a16="http://schemas.microsoft.com/office/drawing/2014/main" id="{A09FED6D-A283-142A-D080-0760E604645D}"/>
                </a:ext>
              </a:extLst>
            </p:cNvPr>
            <p:cNvPicPr>
              <a:picLocks noChangeAspect="1"/>
            </p:cNvPicPr>
            <p:nvPr/>
          </p:nvPicPr>
          <p:blipFill>
            <a:blip r:embed="rId5"/>
            <a:srcRect l="4939" t="-832" r="51190" b="12767"/>
            <a:stretch>
              <a:fillRect/>
            </a:stretch>
          </p:blipFill>
          <p:spPr>
            <a:xfrm>
              <a:off x="462585" y="4385464"/>
              <a:ext cx="2322577" cy="1264382"/>
            </a:xfrm>
            <a:prstGeom prst="rect">
              <a:avLst/>
            </a:prstGeom>
          </p:spPr>
        </p:pic>
        <p:sp>
          <p:nvSpPr>
            <p:cNvPr id="60" name="TextBox 59">
              <a:extLst>
                <a:ext uri="{FF2B5EF4-FFF2-40B4-BE49-F238E27FC236}">
                  <a16:creationId xmlns:a16="http://schemas.microsoft.com/office/drawing/2014/main" id="{2F623230-8DF7-7A18-F5B9-A4985054CCE7}"/>
                </a:ext>
              </a:extLst>
            </p:cNvPr>
            <p:cNvSpPr txBox="1"/>
            <p:nvPr/>
          </p:nvSpPr>
          <p:spPr>
            <a:xfrm>
              <a:off x="462587" y="5652917"/>
              <a:ext cx="2322576" cy="369332"/>
            </a:xfrm>
            <a:prstGeom prst="rect">
              <a:avLst/>
            </a:prstGeom>
            <a:noFill/>
          </p:spPr>
          <p:txBody>
            <a:bodyPr wrap="square" rtlCol="0">
              <a:spAutoFit/>
            </a:bodyPr>
            <a:lstStyle/>
            <a:p>
              <a:r>
                <a:rPr lang="en-US" dirty="0"/>
                <a:t>Salt and Pepper</a:t>
              </a:r>
            </a:p>
          </p:txBody>
        </p:sp>
      </p:grpSp>
      <p:grpSp>
        <p:nvGrpSpPr>
          <p:cNvPr id="7" name="Group 6" descr="Superimposed noise group">
            <a:extLst>
              <a:ext uri="{FF2B5EF4-FFF2-40B4-BE49-F238E27FC236}">
                <a16:creationId xmlns:a16="http://schemas.microsoft.com/office/drawing/2014/main" id="{C35C8E8D-7040-81CA-B0D1-4DF8DBC52C72}"/>
              </a:ext>
            </a:extLst>
          </p:cNvPr>
          <p:cNvGrpSpPr/>
          <p:nvPr/>
        </p:nvGrpSpPr>
        <p:grpSpPr>
          <a:xfrm>
            <a:off x="3088142" y="279057"/>
            <a:ext cx="2678749" cy="5899713"/>
            <a:chOff x="3088142" y="279057"/>
            <a:chExt cx="2678749" cy="5899713"/>
          </a:xfrm>
        </p:grpSpPr>
        <p:sp>
          <p:nvSpPr>
            <p:cNvPr id="35" name="Rectangle: Rounded Corners 34">
              <a:extLst>
                <a:ext uri="{FF2B5EF4-FFF2-40B4-BE49-F238E27FC236}">
                  <a16:creationId xmlns:a16="http://schemas.microsoft.com/office/drawing/2014/main" id="{A012C897-0BD3-57AD-DD6D-60A08FB6CD40}"/>
                </a:ext>
                <a:ext uri="{C183D7F6-B498-43B3-948B-1728B52AA6E4}">
                  <adec:decorative xmlns:adec="http://schemas.microsoft.com/office/drawing/2017/decorative" val="1"/>
                </a:ext>
              </a:extLst>
            </p:cNvPr>
            <p:cNvSpPr/>
            <p:nvPr/>
          </p:nvSpPr>
          <p:spPr>
            <a:xfrm>
              <a:off x="3088142" y="805348"/>
              <a:ext cx="2678749" cy="5373422"/>
            </a:xfrm>
            <a:prstGeom prst="roundRect">
              <a:avLst>
                <a:gd name="adj" fmla="val 5262"/>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1"/>
                </a:solidFill>
              </a:endParaRPr>
            </a:p>
          </p:txBody>
        </p:sp>
        <p:sp>
          <p:nvSpPr>
            <p:cNvPr id="34" name="TextBox 33">
              <a:extLst>
                <a:ext uri="{FF2B5EF4-FFF2-40B4-BE49-F238E27FC236}">
                  <a16:creationId xmlns:a16="http://schemas.microsoft.com/office/drawing/2014/main" id="{7F7FED67-277A-CF86-7A96-7D711E0DDD3A}"/>
                </a:ext>
              </a:extLst>
            </p:cNvPr>
            <p:cNvSpPr txBox="1"/>
            <p:nvPr/>
          </p:nvSpPr>
          <p:spPr>
            <a:xfrm>
              <a:off x="3266228" y="279057"/>
              <a:ext cx="2322577" cy="523220"/>
            </a:xfrm>
            <a:prstGeom prst="rect">
              <a:avLst/>
            </a:prstGeom>
            <a:noFill/>
          </p:spPr>
          <p:txBody>
            <a:bodyPr wrap="square" rtlCol="0">
              <a:spAutoFit/>
            </a:bodyPr>
            <a:lstStyle/>
            <a:p>
              <a:pPr algn="ctr"/>
              <a:r>
                <a:rPr lang="en-US" sz="2800" dirty="0"/>
                <a:t>Superimposed</a:t>
              </a:r>
            </a:p>
          </p:txBody>
        </p:sp>
      </p:grpSp>
      <p:grpSp>
        <p:nvGrpSpPr>
          <p:cNvPr id="28" name="Group 27" descr="Text with scribbles on and around it">
            <a:extLst>
              <a:ext uri="{FF2B5EF4-FFF2-40B4-BE49-F238E27FC236}">
                <a16:creationId xmlns:a16="http://schemas.microsoft.com/office/drawing/2014/main" id="{3E56A091-9DED-1051-3B3F-413B2BD4270E}"/>
              </a:ext>
            </a:extLst>
          </p:cNvPr>
          <p:cNvGrpSpPr/>
          <p:nvPr/>
        </p:nvGrpSpPr>
        <p:grpSpPr>
          <a:xfrm>
            <a:off x="3266228" y="891841"/>
            <a:ext cx="2322576" cy="1635423"/>
            <a:chOff x="3287901" y="428007"/>
            <a:chExt cx="2322576" cy="1635423"/>
          </a:xfrm>
        </p:grpSpPr>
        <p:pic>
          <p:nvPicPr>
            <p:cNvPr id="23" name="Picture 22">
              <a:extLst>
                <a:ext uri="{FF2B5EF4-FFF2-40B4-BE49-F238E27FC236}">
                  <a16:creationId xmlns:a16="http://schemas.microsoft.com/office/drawing/2014/main" id="{109834B4-80CD-9093-9CAC-08642BC8230C}"/>
                </a:ext>
              </a:extLst>
            </p:cNvPr>
            <p:cNvPicPr>
              <a:picLocks noChangeAspect="1"/>
            </p:cNvPicPr>
            <p:nvPr/>
          </p:nvPicPr>
          <p:blipFill>
            <a:blip r:embed="rId6"/>
            <a:srcRect l="1623" t="-3846" r="48279" b="-2"/>
            <a:stretch>
              <a:fillRect/>
            </a:stretch>
          </p:blipFill>
          <p:spPr>
            <a:xfrm>
              <a:off x="3287901" y="428007"/>
              <a:ext cx="2322576" cy="1264381"/>
            </a:xfrm>
            <a:prstGeom prst="rect">
              <a:avLst/>
            </a:prstGeom>
          </p:spPr>
        </p:pic>
        <p:sp>
          <p:nvSpPr>
            <p:cNvPr id="61" name="TextBox 60">
              <a:extLst>
                <a:ext uri="{FF2B5EF4-FFF2-40B4-BE49-F238E27FC236}">
                  <a16:creationId xmlns:a16="http://schemas.microsoft.com/office/drawing/2014/main" id="{8243B277-843D-6976-E335-EF38F3159D49}"/>
                </a:ext>
              </a:extLst>
            </p:cNvPr>
            <p:cNvSpPr txBox="1"/>
            <p:nvPr/>
          </p:nvSpPr>
          <p:spPr>
            <a:xfrm>
              <a:off x="3287901" y="1694098"/>
              <a:ext cx="2322576" cy="369332"/>
            </a:xfrm>
            <a:prstGeom prst="rect">
              <a:avLst/>
            </a:prstGeom>
            <a:noFill/>
          </p:spPr>
          <p:txBody>
            <a:bodyPr wrap="square" rtlCol="0">
              <a:spAutoFit/>
            </a:bodyPr>
            <a:lstStyle/>
            <a:p>
              <a:r>
                <a:rPr lang="en-US" dirty="0"/>
                <a:t>Scribbles</a:t>
              </a:r>
            </a:p>
          </p:txBody>
        </p:sp>
      </p:grpSp>
      <p:grpSp>
        <p:nvGrpSpPr>
          <p:cNvPr id="30" name="Group 29" descr="Text with a large black region covering much of it">
            <a:extLst>
              <a:ext uri="{FF2B5EF4-FFF2-40B4-BE49-F238E27FC236}">
                <a16:creationId xmlns:a16="http://schemas.microsoft.com/office/drawing/2014/main" id="{86323741-0554-BD73-7DA4-F8C400FF0CF3}"/>
              </a:ext>
            </a:extLst>
          </p:cNvPr>
          <p:cNvGrpSpPr/>
          <p:nvPr/>
        </p:nvGrpSpPr>
        <p:grpSpPr>
          <a:xfrm>
            <a:off x="3266228" y="2668863"/>
            <a:ext cx="2322576" cy="1626573"/>
            <a:chOff x="3287901" y="2439826"/>
            <a:chExt cx="2322576" cy="1626573"/>
          </a:xfrm>
        </p:grpSpPr>
        <p:pic>
          <p:nvPicPr>
            <p:cNvPr id="25" name="Picture 24">
              <a:extLst>
                <a:ext uri="{FF2B5EF4-FFF2-40B4-BE49-F238E27FC236}">
                  <a16:creationId xmlns:a16="http://schemas.microsoft.com/office/drawing/2014/main" id="{6BA65F3C-CF19-FB32-5143-BBD9AFA9A611}"/>
                </a:ext>
              </a:extLst>
            </p:cNvPr>
            <p:cNvPicPr>
              <a:picLocks noChangeAspect="1"/>
            </p:cNvPicPr>
            <p:nvPr/>
          </p:nvPicPr>
          <p:blipFill>
            <a:blip r:embed="rId7"/>
            <a:srcRect l="25175" t="18298" r="24442"/>
            <a:stretch>
              <a:fillRect/>
            </a:stretch>
          </p:blipFill>
          <p:spPr>
            <a:xfrm>
              <a:off x="3287901" y="2439826"/>
              <a:ext cx="2322576" cy="1257241"/>
            </a:xfrm>
            <a:prstGeom prst="rect">
              <a:avLst/>
            </a:prstGeom>
          </p:spPr>
        </p:pic>
        <p:sp>
          <p:nvSpPr>
            <p:cNvPr id="62" name="TextBox 61">
              <a:extLst>
                <a:ext uri="{FF2B5EF4-FFF2-40B4-BE49-F238E27FC236}">
                  <a16:creationId xmlns:a16="http://schemas.microsoft.com/office/drawing/2014/main" id="{E66451E8-575B-DFF3-1845-455A0A568527}"/>
                </a:ext>
              </a:extLst>
            </p:cNvPr>
            <p:cNvSpPr txBox="1"/>
            <p:nvPr/>
          </p:nvSpPr>
          <p:spPr>
            <a:xfrm>
              <a:off x="3287901" y="3697067"/>
              <a:ext cx="2322576" cy="369332"/>
            </a:xfrm>
            <a:prstGeom prst="rect">
              <a:avLst/>
            </a:prstGeom>
            <a:noFill/>
          </p:spPr>
          <p:txBody>
            <a:bodyPr wrap="square" rtlCol="0">
              <a:spAutoFit/>
            </a:bodyPr>
            <a:lstStyle/>
            <a:p>
              <a:r>
                <a:rPr lang="en-US" dirty="0"/>
                <a:t>Ink Stain</a:t>
              </a:r>
            </a:p>
          </p:txBody>
        </p:sp>
      </p:grpSp>
      <p:grpSp>
        <p:nvGrpSpPr>
          <p:cNvPr id="31" name="Group 30" descr="Text with a watermark on top, obscuring it">
            <a:extLst>
              <a:ext uri="{FF2B5EF4-FFF2-40B4-BE49-F238E27FC236}">
                <a16:creationId xmlns:a16="http://schemas.microsoft.com/office/drawing/2014/main" id="{349459E7-1B58-019E-F96F-816012FF81F3}"/>
              </a:ext>
            </a:extLst>
          </p:cNvPr>
          <p:cNvGrpSpPr/>
          <p:nvPr/>
        </p:nvGrpSpPr>
        <p:grpSpPr>
          <a:xfrm>
            <a:off x="3266228" y="4437035"/>
            <a:ext cx="2322577" cy="1636784"/>
            <a:chOff x="3287900" y="4432584"/>
            <a:chExt cx="2322577" cy="1636784"/>
          </a:xfrm>
        </p:grpSpPr>
        <p:pic>
          <p:nvPicPr>
            <p:cNvPr id="21" name="Picture 20">
              <a:extLst>
                <a:ext uri="{FF2B5EF4-FFF2-40B4-BE49-F238E27FC236}">
                  <a16:creationId xmlns:a16="http://schemas.microsoft.com/office/drawing/2014/main" id="{82576711-4C2A-48AF-712B-9AAA62590F88}"/>
                </a:ext>
              </a:extLst>
            </p:cNvPr>
            <p:cNvPicPr>
              <a:picLocks noChangeAspect="1"/>
            </p:cNvPicPr>
            <p:nvPr/>
          </p:nvPicPr>
          <p:blipFill>
            <a:blip r:embed="rId8"/>
            <a:srcRect l="44965" t="17607" r="4936" b="61038"/>
            <a:stretch>
              <a:fillRect/>
            </a:stretch>
          </p:blipFill>
          <p:spPr>
            <a:xfrm>
              <a:off x="3287900" y="4432584"/>
              <a:ext cx="2322577" cy="1264381"/>
            </a:xfrm>
            <a:prstGeom prst="rect">
              <a:avLst/>
            </a:prstGeom>
          </p:spPr>
        </p:pic>
        <p:sp>
          <p:nvSpPr>
            <p:cNvPr id="63" name="TextBox 62">
              <a:extLst>
                <a:ext uri="{FF2B5EF4-FFF2-40B4-BE49-F238E27FC236}">
                  <a16:creationId xmlns:a16="http://schemas.microsoft.com/office/drawing/2014/main" id="{8D8DDE15-8AA5-C69A-30F8-98271470D333}"/>
                </a:ext>
              </a:extLst>
            </p:cNvPr>
            <p:cNvSpPr txBox="1"/>
            <p:nvPr/>
          </p:nvSpPr>
          <p:spPr>
            <a:xfrm>
              <a:off x="3287901" y="5700036"/>
              <a:ext cx="2322576" cy="369332"/>
            </a:xfrm>
            <a:prstGeom prst="rect">
              <a:avLst/>
            </a:prstGeom>
            <a:noFill/>
          </p:spPr>
          <p:txBody>
            <a:bodyPr wrap="square" rtlCol="0">
              <a:spAutoFit/>
            </a:bodyPr>
            <a:lstStyle/>
            <a:p>
              <a:r>
                <a:rPr lang="en-US" dirty="0"/>
                <a:t>Watermark</a:t>
              </a:r>
            </a:p>
          </p:txBody>
        </p:sp>
      </p:grpSp>
      <p:sp>
        <p:nvSpPr>
          <p:cNvPr id="2" name="TextBox 1">
            <a:extLst>
              <a:ext uri="{FF2B5EF4-FFF2-40B4-BE49-F238E27FC236}">
                <a16:creationId xmlns:a16="http://schemas.microsoft.com/office/drawing/2014/main" id="{3C59029D-2166-A88A-6715-CA5B19588DE2}"/>
              </a:ext>
            </a:extLst>
          </p:cNvPr>
          <p:cNvSpPr txBox="1"/>
          <p:nvPr/>
        </p:nvSpPr>
        <p:spPr>
          <a:xfrm>
            <a:off x="5891783" y="5804583"/>
            <a:ext cx="3461269" cy="369332"/>
          </a:xfrm>
          <a:prstGeom prst="rect">
            <a:avLst/>
          </a:prstGeom>
          <a:noFill/>
        </p:spPr>
        <p:txBody>
          <a:bodyPr wrap="none" rtlCol="0">
            <a:spAutoFit/>
          </a:bodyPr>
          <a:lstStyle/>
          <a:p>
            <a:pPr algn="ctr"/>
            <a:r>
              <a:rPr lang="en-US" dirty="0"/>
              <a:t>Examples from Hegghammer, 2022</a:t>
            </a:r>
          </a:p>
        </p:txBody>
      </p:sp>
      <p:sp>
        <p:nvSpPr>
          <p:cNvPr id="10" name="Footer Placeholder 9">
            <a:extLst>
              <a:ext uri="{FF2B5EF4-FFF2-40B4-BE49-F238E27FC236}">
                <a16:creationId xmlns:a16="http://schemas.microsoft.com/office/drawing/2014/main" id="{D4848B2B-226E-4A98-D8DB-062EE36F8D5E}"/>
              </a:ext>
            </a:extLst>
          </p:cNvPr>
          <p:cNvSpPr>
            <a:spLocks noGrp="1"/>
          </p:cNvSpPr>
          <p:nvPr>
            <p:ph type="ftr" sz="quarter" idx="11"/>
          </p:nvPr>
        </p:nvSpPr>
        <p:spPr/>
        <p:txBody>
          <a:bodyPr/>
          <a:lstStyle/>
          <a:p>
            <a:r>
              <a:rPr lang="en-US" dirty="0"/>
              <a:t>Case Study</a:t>
            </a:r>
          </a:p>
        </p:txBody>
      </p:sp>
      <p:sp>
        <p:nvSpPr>
          <p:cNvPr id="4" name="Slide Number Placeholder 3">
            <a:extLst>
              <a:ext uri="{FF2B5EF4-FFF2-40B4-BE49-F238E27FC236}">
                <a16:creationId xmlns:a16="http://schemas.microsoft.com/office/drawing/2014/main" id="{B1468C75-E8FC-C765-E53B-FB0080A777DE}"/>
              </a:ext>
            </a:extLst>
          </p:cNvPr>
          <p:cNvSpPr>
            <a:spLocks noGrp="1"/>
          </p:cNvSpPr>
          <p:nvPr>
            <p:ph type="sldNum" sz="quarter" idx="12"/>
          </p:nvPr>
        </p:nvSpPr>
        <p:spPr/>
        <p:txBody>
          <a:bodyPr/>
          <a:lstStyle/>
          <a:p>
            <a:fld id="{EE2D334F-6BBC-4F92-A016-F814A9F7501F}" type="slidenum">
              <a:rPr lang="en-US" smtClean="0"/>
              <a:t>13</a:t>
            </a:fld>
            <a:endParaRPr lang="en-US" dirty="0"/>
          </a:p>
        </p:txBody>
      </p:sp>
    </p:spTree>
    <p:extLst>
      <p:ext uri="{BB962C8B-B14F-4D97-AF65-F5344CB8AC3E}">
        <p14:creationId xmlns:p14="http://schemas.microsoft.com/office/powerpoint/2010/main" val="4019362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80F06-8A3E-26D0-54E0-233AF64229A2}"/>
              </a:ext>
            </a:extLst>
          </p:cNvPr>
          <p:cNvSpPr>
            <a:spLocks noGrp="1"/>
          </p:cNvSpPr>
          <p:nvPr>
            <p:ph type="title"/>
          </p:nvPr>
        </p:nvSpPr>
        <p:spPr/>
        <p:txBody>
          <a:bodyPr/>
          <a:lstStyle/>
          <a:p>
            <a:r>
              <a:rPr lang="en-US" dirty="0"/>
              <a:t>Impact of Noise</a:t>
            </a:r>
          </a:p>
        </p:txBody>
      </p:sp>
      <p:sp>
        <p:nvSpPr>
          <p:cNvPr id="4" name="Content Placeholder 3">
            <a:extLst>
              <a:ext uri="{FF2B5EF4-FFF2-40B4-BE49-F238E27FC236}">
                <a16:creationId xmlns:a16="http://schemas.microsoft.com/office/drawing/2014/main" id="{50869E98-9882-9907-58BF-DD63069B1675}"/>
              </a:ext>
            </a:extLst>
          </p:cNvPr>
          <p:cNvSpPr>
            <a:spLocks noGrp="1"/>
          </p:cNvSpPr>
          <p:nvPr>
            <p:ph sz="half" idx="1"/>
          </p:nvPr>
        </p:nvSpPr>
        <p:spPr>
          <a:xfrm>
            <a:off x="1097279" y="1845734"/>
            <a:ext cx="4937760" cy="1450757"/>
          </a:xfrm>
        </p:spPr>
        <p:txBody>
          <a:bodyPr/>
          <a:lstStyle/>
          <a:p>
            <a:pPr marL="0" indent="0">
              <a:buNone/>
            </a:pPr>
            <a:r>
              <a:rPr lang="en-US" dirty="0"/>
              <a:t>Mistaken for text:</a:t>
            </a:r>
          </a:p>
          <a:p>
            <a:pPr marL="457200" indent="-457200">
              <a:buFont typeface="+mj-lt"/>
              <a:buAutoNum type="arabicPeriod"/>
            </a:pPr>
            <a:r>
              <a:rPr lang="en-US" dirty="0"/>
              <a:t>Remove noise (pre-processing)</a:t>
            </a:r>
          </a:p>
          <a:p>
            <a:pPr marL="457200" indent="-457200">
              <a:buFont typeface="+mj-lt"/>
              <a:buAutoNum type="arabicPeriod"/>
            </a:pPr>
            <a:r>
              <a:rPr lang="en-US" dirty="0"/>
              <a:t>Spellcheck (post-processing)</a:t>
            </a:r>
          </a:p>
        </p:txBody>
      </p:sp>
      <p:pic>
        <p:nvPicPr>
          <p:cNvPr id="21" name="Picture 20" descr="Text with scribbles over it an an eraser icon.">
            <a:extLst>
              <a:ext uri="{FF2B5EF4-FFF2-40B4-BE49-F238E27FC236}">
                <a16:creationId xmlns:a16="http://schemas.microsoft.com/office/drawing/2014/main" id="{312428FD-94A3-DBF2-11AB-D552018D77F5}"/>
              </a:ext>
            </a:extLst>
          </p:cNvPr>
          <p:cNvPicPr>
            <a:picLocks noChangeAspect="1"/>
          </p:cNvPicPr>
          <p:nvPr/>
        </p:nvPicPr>
        <p:blipFill>
          <a:blip r:embed="rId3"/>
          <a:srcRect l="1623" t="-3846" r="48279" b="-2"/>
          <a:stretch>
            <a:fillRect/>
          </a:stretch>
        </p:blipFill>
        <p:spPr>
          <a:xfrm>
            <a:off x="1076726" y="3559968"/>
            <a:ext cx="4560994" cy="2482947"/>
          </a:xfrm>
          <a:prstGeom prst="rect">
            <a:avLst/>
          </a:prstGeom>
        </p:spPr>
      </p:pic>
      <p:pic>
        <p:nvPicPr>
          <p:cNvPr id="13" name="Graphic 12" descr="Eraser with solid fill">
            <a:extLst>
              <a:ext uri="{FF2B5EF4-FFF2-40B4-BE49-F238E27FC236}">
                <a16:creationId xmlns:a16="http://schemas.microsoft.com/office/drawing/2014/main" id="{279459A2-3D63-8FB6-8430-1DA6515E08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23090" y="3160384"/>
            <a:ext cx="1486139" cy="1486139"/>
          </a:xfrm>
          <a:prstGeom prst="rect">
            <a:avLst/>
          </a:prstGeom>
        </p:spPr>
      </p:pic>
      <p:sp>
        <p:nvSpPr>
          <p:cNvPr id="6" name="Content Placeholder 5">
            <a:extLst>
              <a:ext uri="{FF2B5EF4-FFF2-40B4-BE49-F238E27FC236}">
                <a16:creationId xmlns:a16="http://schemas.microsoft.com/office/drawing/2014/main" id="{180FCCA5-FC12-F876-3FE7-E0E33562120D}"/>
              </a:ext>
            </a:extLst>
          </p:cNvPr>
          <p:cNvSpPr>
            <a:spLocks noGrp="1"/>
          </p:cNvSpPr>
          <p:nvPr>
            <p:ph sz="half" idx="2"/>
          </p:nvPr>
        </p:nvSpPr>
        <p:spPr>
          <a:xfrm>
            <a:off x="6217920" y="1845735"/>
            <a:ext cx="4937760" cy="1712562"/>
          </a:xfrm>
        </p:spPr>
        <p:txBody>
          <a:bodyPr/>
          <a:lstStyle/>
          <a:p>
            <a:pPr marL="0" indent="0">
              <a:buNone/>
            </a:pPr>
            <a:r>
              <a:rPr lang="en-US" dirty="0"/>
              <a:t>Obscured Text:</a:t>
            </a:r>
          </a:p>
          <a:p>
            <a:pPr marL="0" indent="0">
              <a:buNone/>
            </a:pPr>
            <a:r>
              <a:rPr lang="en-US" dirty="0"/>
              <a:t>OCR needs to know what to do with the unreadable space (related to layout struggles)</a:t>
            </a:r>
          </a:p>
        </p:txBody>
      </p:sp>
      <p:grpSp>
        <p:nvGrpSpPr>
          <p:cNvPr id="20" name="Group 19" descr="Example of text with and ink stain bisecting it. Arrows lead from the left side of the text, over the stain, to the right side">
            <a:extLst>
              <a:ext uri="{FF2B5EF4-FFF2-40B4-BE49-F238E27FC236}">
                <a16:creationId xmlns:a16="http://schemas.microsoft.com/office/drawing/2014/main" id="{6AF91142-E9D8-0E1E-1C3B-9441481BFEE2}"/>
              </a:ext>
            </a:extLst>
          </p:cNvPr>
          <p:cNvGrpSpPr/>
          <p:nvPr/>
        </p:nvGrpSpPr>
        <p:grpSpPr>
          <a:xfrm>
            <a:off x="6533726" y="3573989"/>
            <a:ext cx="4560994" cy="2468926"/>
            <a:chOff x="6533726" y="3642813"/>
            <a:chExt cx="4560994" cy="2468926"/>
          </a:xfrm>
        </p:grpSpPr>
        <p:pic>
          <p:nvPicPr>
            <p:cNvPr id="9" name="Picture 8">
              <a:extLst>
                <a:ext uri="{FF2B5EF4-FFF2-40B4-BE49-F238E27FC236}">
                  <a16:creationId xmlns:a16="http://schemas.microsoft.com/office/drawing/2014/main" id="{8EA3BDCC-C4D7-81E2-EB35-FBEA9459E76D}"/>
                </a:ext>
              </a:extLst>
            </p:cNvPr>
            <p:cNvPicPr>
              <a:picLocks noChangeAspect="1"/>
            </p:cNvPicPr>
            <p:nvPr/>
          </p:nvPicPr>
          <p:blipFill>
            <a:blip r:embed="rId6"/>
            <a:srcRect l="25175" t="18298" r="24442"/>
            <a:stretch>
              <a:fillRect/>
            </a:stretch>
          </p:blipFill>
          <p:spPr>
            <a:xfrm>
              <a:off x="6533726" y="3642813"/>
              <a:ext cx="4560994" cy="2468926"/>
            </a:xfrm>
            <a:prstGeom prst="rect">
              <a:avLst/>
            </a:prstGeom>
          </p:spPr>
        </p:pic>
        <p:cxnSp>
          <p:nvCxnSpPr>
            <p:cNvPr id="11" name="Straight Arrow Connector 10">
              <a:extLst>
                <a:ext uri="{FF2B5EF4-FFF2-40B4-BE49-F238E27FC236}">
                  <a16:creationId xmlns:a16="http://schemas.microsoft.com/office/drawing/2014/main" id="{DB5AAAF1-D184-5A1A-90B4-54B12CFD0CD3}"/>
                </a:ext>
              </a:extLst>
            </p:cNvPr>
            <p:cNvCxnSpPr/>
            <p:nvPr/>
          </p:nvCxnSpPr>
          <p:spPr>
            <a:xfrm>
              <a:off x="8298180" y="3943350"/>
              <a:ext cx="173736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53BCC1E-10F8-AAD7-CBE9-C51551161619}"/>
                </a:ext>
              </a:extLst>
            </p:cNvPr>
            <p:cNvCxnSpPr>
              <a:cxnSpLocks/>
            </p:cNvCxnSpPr>
            <p:nvPr/>
          </p:nvCxnSpPr>
          <p:spPr>
            <a:xfrm>
              <a:off x="8508989" y="4175760"/>
              <a:ext cx="17551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76789C5-55A8-767B-A233-1CAF08BFD90D}"/>
                </a:ext>
              </a:extLst>
            </p:cNvPr>
            <p:cNvCxnSpPr>
              <a:cxnSpLocks/>
            </p:cNvCxnSpPr>
            <p:nvPr/>
          </p:nvCxnSpPr>
          <p:spPr>
            <a:xfrm>
              <a:off x="8508989" y="4476750"/>
              <a:ext cx="202947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D7993FC-CCF1-AF4D-873D-E9CC947B7CC4}"/>
                </a:ext>
              </a:extLst>
            </p:cNvPr>
            <p:cNvCxnSpPr>
              <a:cxnSpLocks/>
            </p:cNvCxnSpPr>
            <p:nvPr/>
          </p:nvCxnSpPr>
          <p:spPr>
            <a:xfrm>
              <a:off x="8604239" y="4739640"/>
              <a:ext cx="22885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092F127-EF3E-5530-599C-322ADC892CFA}"/>
                </a:ext>
              </a:extLst>
            </p:cNvPr>
            <p:cNvCxnSpPr>
              <a:cxnSpLocks/>
            </p:cNvCxnSpPr>
            <p:nvPr/>
          </p:nvCxnSpPr>
          <p:spPr>
            <a:xfrm>
              <a:off x="8783309" y="5288280"/>
              <a:ext cx="17551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4743F65C-196B-C0A5-5F64-7829E1F10E5E}"/>
              </a:ext>
            </a:extLst>
          </p:cNvPr>
          <p:cNvSpPr txBox="1"/>
          <p:nvPr/>
        </p:nvSpPr>
        <p:spPr>
          <a:xfrm>
            <a:off x="5075703" y="5990786"/>
            <a:ext cx="2020040" cy="369332"/>
          </a:xfrm>
          <a:prstGeom prst="rect">
            <a:avLst/>
          </a:prstGeom>
          <a:noFill/>
        </p:spPr>
        <p:txBody>
          <a:bodyPr wrap="none" rtlCol="0">
            <a:spAutoFit/>
          </a:bodyPr>
          <a:lstStyle/>
          <a:p>
            <a:r>
              <a:rPr lang="en-US" dirty="0"/>
              <a:t>Hegghammer, 2022</a:t>
            </a:r>
          </a:p>
        </p:txBody>
      </p:sp>
      <p:sp>
        <p:nvSpPr>
          <p:cNvPr id="8" name="Footer Placeholder 7">
            <a:extLst>
              <a:ext uri="{FF2B5EF4-FFF2-40B4-BE49-F238E27FC236}">
                <a16:creationId xmlns:a16="http://schemas.microsoft.com/office/drawing/2014/main" id="{D24E2558-4CB8-1425-8193-921289348F7D}"/>
              </a:ext>
            </a:extLst>
          </p:cNvPr>
          <p:cNvSpPr>
            <a:spLocks noGrp="1"/>
          </p:cNvSpPr>
          <p:nvPr>
            <p:ph type="ftr" sz="quarter" idx="11"/>
          </p:nvPr>
        </p:nvSpPr>
        <p:spPr/>
        <p:txBody>
          <a:bodyPr/>
          <a:lstStyle/>
          <a:p>
            <a:r>
              <a:rPr lang="en-US" dirty="0"/>
              <a:t>Case Study</a:t>
            </a:r>
          </a:p>
        </p:txBody>
      </p:sp>
      <p:sp>
        <p:nvSpPr>
          <p:cNvPr id="7" name="Slide Number Placeholder 6">
            <a:extLst>
              <a:ext uri="{FF2B5EF4-FFF2-40B4-BE49-F238E27FC236}">
                <a16:creationId xmlns:a16="http://schemas.microsoft.com/office/drawing/2014/main" id="{5C741E45-865E-6BCF-B546-EF14AF149713}"/>
              </a:ext>
            </a:extLst>
          </p:cNvPr>
          <p:cNvSpPr>
            <a:spLocks noGrp="1"/>
          </p:cNvSpPr>
          <p:nvPr>
            <p:ph type="sldNum" sz="quarter" idx="12"/>
          </p:nvPr>
        </p:nvSpPr>
        <p:spPr/>
        <p:txBody>
          <a:bodyPr/>
          <a:lstStyle/>
          <a:p>
            <a:fld id="{EE2D334F-6BBC-4F92-A016-F814A9F7501F}" type="slidenum">
              <a:rPr lang="en-US" smtClean="0"/>
              <a:t>14</a:t>
            </a:fld>
            <a:endParaRPr lang="en-US" dirty="0"/>
          </a:p>
        </p:txBody>
      </p:sp>
    </p:spTree>
    <p:extLst>
      <p:ext uri="{BB962C8B-B14F-4D97-AF65-F5344CB8AC3E}">
        <p14:creationId xmlns:p14="http://schemas.microsoft.com/office/powerpoint/2010/main" val="3356923669"/>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FFE74-02D6-475C-96B2-4B07D3E42848}"/>
              </a:ext>
            </a:extLst>
          </p:cNvPr>
          <p:cNvSpPr>
            <a:spLocks noGrp="1"/>
          </p:cNvSpPr>
          <p:nvPr>
            <p:ph type="title"/>
          </p:nvPr>
        </p:nvSpPr>
        <p:spPr/>
        <p:txBody>
          <a:bodyPr/>
          <a:lstStyle/>
          <a:p>
            <a:r>
              <a:rPr lang="en-US" dirty="0"/>
              <a:t>Writing Systems</a:t>
            </a:r>
          </a:p>
        </p:txBody>
      </p:sp>
      <p:sp>
        <p:nvSpPr>
          <p:cNvPr id="3" name="Content Placeholder 2">
            <a:extLst>
              <a:ext uri="{FF2B5EF4-FFF2-40B4-BE49-F238E27FC236}">
                <a16:creationId xmlns:a16="http://schemas.microsoft.com/office/drawing/2014/main" id="{CFEB3A5B-D902-2771-32AB-1ADBD3B8E32A}"/>
              </a:ext>
            </a:extLst>
          </p:cNvPr>
          <p:cNvSpPr>
            <a:spLocks noGrp="1"/>
          </p:cNvSpPr>
          <p:nvPr>
            <p:ph idx="1"/>
          </p:nvPr>
        </p:nvSpPr>
        <p:spPr>
          <a:xfrm>
            <a:off x="1097280" y="1845734"/>
            <a:ext cx="10058400" cy="2557712"/>
          </a:xfrm>
        </p:spPr>
        <p:txBody>
          <a:bodyPr/>
          <a:lstStyle/>
          <a:p>
            <a:pPr marL="115888" indent="-115888">
              <a:buFont typeface="Arial" panose="020B0604020202020204" pitchFamily="34" charset="0"/>
              <a:buChar char="•"/>
            </a:pPr>
            <a:r>
              <a:rPr lang="en-US" dirty="0"/>
              <a:t>Most OCR are made for Latin based written languages: English, Spanish, German, etc.</a:t>
            </a:r>
          </a:p>
          <a:p>
            <a:pPr marL="115888" indent="-115888">
              <a:buFont typeface="Arial" panose="020B0604020202020204" pitchFamily="34" charset="0"/>
              <a:buChar char="•"/>
            </a:pPr>
            <a:r>
              <a:rPr lang="en-US" dirty="0"/>
              <a:t>Latin is the most widely used writing system</a:t>
            </a:r>
          </a:p>
          <a:p>
            <a:pPr marL="115888" indent="-115888">
              <a:buFont typeface="Arial" panose="020B0604020202020204" pitchFamily="34" charset="0"/>
              <a:buChar char="•"/>
            </a:pPr>
            <a:r>
              <a:rPr lang="en-US" dirty="0"/>
              <a:t>OCR Recognition is limited to characters it has been exposed to previously</a:t>
            </a:r>
          </a:p>
          <a:p>
            <a:pPr marL="115888" indent="-115888">
              <a:buFont typeface="Arial" panose="020B0604020202020204" pitchFamily="34" charset="0"/>
              <a:buChar char="•"/>
            </a:pPr>
            <a:r>
              <a:rPr lang="en-US" dirty="0"/>
              <a:t>Arabic, the third most widely used writing system is very different from Latin</a:t>
            </a:r>
          </a:p>
          <a:p>
            <a:pPr lvl="1">
              <a:buFont typeface="Arial" panose="020B0604020202020204" pitchFamily="34" charset="0"/>
              <a:buChar char="•"/>
            </a:pPr>
            <a:r>
              <a:rPr lang="en-US" dirty="0"/>
              <a:t>Diacritics</a:t>
            </a:r>
          </a:p>
          <a:p>
            <a:pPr lvl="1">
              <a:buFont typeface="Arial" panose="020B0604020202020204" pitchFamily="34" charset="0"/>
              <a:buChar char="•"/>
            </a:pPr>
            <a:r>
              <a:rPr lang="en-US" dirty="0"/>
              <a:t>Cursive or connected characters</a:t>
            </a:r>
          </a:p>
        </p:txBody>
      </p:sp>
      <p:pic>
        <p:nvPicPr>
          <p:cNvPr id="7" name="Picture 6" descr="Arabic text. Examples of dots above and below the lines are present along with several connected characters">
            <a:extLst>
              <a:ext uri="{FF2B5EF4-FFF2-40B4-BE49-F238E27FC236}">
                <a16:creationId xmlns:a16="http://schemas.microsoft.com/office/drawing/2014/main" id="{620BF2DF-607D-6ED2-8111-3D0008D11E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4403446"/>
            <a:ext cx="7725793" cy="1920019"/>
          </a:xfrm>
          <a:prstGeom prst="rect">
            <a:avLst/>
          </a:prstGeom>
        </p:spPr>
      </p:pic>
      <p:sp>
        <p:nvSpPr>
          <p:cNvPr id="5" name="Footer Placeholder 4">
            <a:extLst>
              <a:ext uri="{FF2B5EF4-FFF2-40B4-BE49-F238E27FC236}">
                <a16:creationId xmlns:a16="http://schemas.microsoft.com/office/drawing/2014/main" id="{B0202976-016C-4CAC-BDE2-DADDEF428337}"/>
              </a:ext>
            </a:extLst>
          </p:cNvPr>
          <p:cNvSpPr>
            <a:spLocks noGrp="1"/>
          </p:cNvSpPr>
          <p:nvPr>
            <p:ph type="ftr" sz="quarter" idx="11"/>
          </p:nvPr>
        </p:nvSpPr>
        <p:spPr/>
        <p:txBody>
          <a:bodyPr/>
          <a:lstStyle/>
          <a:p>
            <a:r>
              <a:rPr lang="en-US" dirty="0"/>
              <a:t>Case Study</a:t>
            </a:r>
          </a:p>
        </p:txBody>
      </p:sp>
      <p:sp>
        <p:nvSpPr>
          <p:cNvPr id="4" name="Slide Number Placeholder 3">
            <a:extLst>
              <a:ext uri="{FF2B5EF4-FFF2-40B4-BE49-F238E27FC236}">
                <a16:creationId xmlns:a16="http://schemas.microsoft.com/office/drawing/2014/main" id="{FC847378-956D-BBB0-03F0-529414BA0535}"/>
              </a:ext>
            </a:extLst>
          </p:cNvPr>
          <p:cNvSpPr>
            <a:spLocks noGrp="1"/>
          </p:cNvSpPr>
          <p:nvPr>
            <p:ph type="sldNum" sz="quarter" idx="12"/>
          </p:nvPr>
        </p:nvSpPr>
        <p:spPr/>
        <p:txBody>
          <a:bodyPr/>
          <a:lstStyle/>
          <a:p>
            <a:fld id="{EE2D334F-6BBC-4F92-A016-F814A9F7501F}" type="slidenum">
              <a:rPr lang="en-US" smtClean="0"/>
              <a:t>15</a:t>
            </a:fld>
            <a:endParaRPr lang="en-US" dirty="0"/>
          </a:p>
        </p:txBody>
      </p:sp>
    </p:spTree>
    <p:extLst>
      <p:ext uri="{BB962C8B-B14F-4D97-AF65-F5344CB8AC3E}">
        <p14:creationId xmlns:p14="http://schemas.microsoft.com/office/powerpoint/2010/main" val="2900297437"/>
      </p:ext>
    </p:extLst>
  </p:cSld>
  <p:clrMapOvr>
    <a:masterClrMapping/>
  </p:clrMapOvr>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D7748-91EF-3B29-1029-A5734C2EB891}"/>
              </a:ext>
            </a:extLst>
          </p:cNvPr>
          <p:cNvSpPr>
            <a:spLocks noGrp="1"/>
          </p:cNvSpPr>
          <p:nvPr>
            <p:ph type="title"/>
          </p:nvPr>
        </p:nvSpPr>
        <p:spPr/>
        <p:txBody>
          <a:bodyPr/>
          <a:lstStyle/>
          <a:p>
            <a:r>
              <a:rPr lang="en-US" dirty="0"/>
              <a:t>Why is Writing System a Challenge </a:t>
            </a:r>
          </a:p>
        </p:txBody>
      </p:sp>
      <p:sp>
        <p:nvSpPr>
          <p:cNvPr id="3" name="Content Placeholder 2">
            <a:extLst>
              <a:ext uri="{FF2B5EF4-FFF2-40B4-BE49-F238E27FC236}">
                <a16:creationId xmlns:a16="http://schemas.microsoft.com/office/drawing/2014/main" id="{8C2DEC61-92B3-D885-123C-A907D3089BA8}"/>
              </a:ext>
            </a:extLst>
          </p:cNvPr>
          <p:cNvSpPr>
            <a:spLocks noGrp="1"/>
          </p:cNvSpPr>
          <p:nvPr>
            <p:ph idx="1"/>
          </p:nvPr>
        </p:nvSpPr>
        <p:spPr/>
        <p:txBody>
          <a:bodyPr>
            <a:normAutofit/>
          </a:bodyPr>
          <a:lstStyle/>
          <a:p>
            <a:pPr marL="115888" indent="-115888">
              <a:buFont typeface="Arial" panose="020B0604020202020204" pitchFamily="34" charset="0"/>
              <a:buChar char="•"/>
            </a:pPr>
            <a:r>
              <a:rPr lang="en-US" sz="2400" dirty="0"/>
              <a:t>Need to adjust Text Line Detection box sizes</a:t>
            </a:r>
          </a:p>
          <a:p>
            <a:pPr marL="115888" indent="-115888">
              <a:buFont typeface="Arial" panose="020B0604020202020204" pitchFamily="34" charset="0"/>
              <a:buChar char="•"/>
            </a:pPr>
            <a:r>
              <a:rPr lang="en-US" sz="2400" dirty="0"/>
              <a:t>Noise prevention techniques can remove diacritics</a:t>
            </a:r>
          </a:p>
        </p:txBody>
      </p:sp>
      <p:sp>
        <p:nvSpPr>
          <p:cNvPr id="4" name="Slide Number Placeholder 3">
            <a:extLst>
              <a:ext uri="{FF2B5EF4-FFF2-40B4-BE49-F238E27FC236}">
                <a16:creationId xmlns:a16="http://schemas.microsoft.com/office/drawing/2014/main" id="{87DE0ED7-ECB3-EC2C-E527-B3B3556B0FB1}"/>
              </a:ext>
            </a:extLst>
          </p:cNvPr>
          <p:cNvSpPr>
            <a:spLocks noGrp="1"/>
          </p:cNvSpPr>
          <p:nvPr>
            <p:ph type="sldNum" sz="quarter" idx="12"/>
          </p:nvPr>
        </p:nvSpPr>
        <p:spPr/>
        <p:txBody>
          <a:bodyPr/>
          <a:lstStyle/>
          <a:p>
            <a:fld id="{EE2D334F-6BBC-4F92-A016-F814A9F7501F}" type="slidenum">
              <a:rPr lang="en-US" smtClean="0"/>
              <a:t>16</a:t>
            </a:fld>
            <a:endParaRPr lang="en-US" dirty="0"/>
          </a:p>
        </p:txBody>
      </p:sp>
      <p:sp>
        <p:nvSpPr>
          <p:cNvPr id="5" name="Footer Placeholder 4">
            <a:extLst>
              <a:ext uri="{FF2B5EF4-FFF2-40B4-BE49-F238E27FC236}">
                <a16:creationId xmlns:a16="http://schemas.microsoft.com/office/drawing/2014/main" id="{FA4CE8EA-46B9-A477-A4AD-9E52AB0C83FD}"/>
              </a:ext>
            </a:extLst>
          </p:cNvPr>
          <p:cNvSpPr>
            <a:spLocks noGrp="1"/>
          </p:cNvSpPr>
          <p:nvPr>
            <p:ph type="ftr" sz="quarter" idx="11"/>
          </p:nvPr>
        </p:nvSpPr>
        <p:spPr/>
        <p:txBody>
          <a:bodyPr/>
          <a:lstStyle/>
          <a:p>
            <a:r>
              <a:rPr lang="en-US" dirty="0"/>
              <a:t>Case Study</a:t>
            </a:r>
          </a:p>
        </p:txBody>
      </p:sp>
      <p:grpSp>
        <p:nvGrpSpPr>
          <p:cNvPr id="33" name="Group 32" descr="A line of Arabic text in a green box with little boxes of lines and dots on the top and bottom. Arrows lead from those boxes to text that reads &quot;Areas with low confidence&quot;">
            <a:extLst>
              <a:ext uri="{FF2B5EF4-FFF2-40B4-BE49-F238E27FC236}">
                <a16:creationId xmlns:a16="http://schemas.microsoft.com/office/drawing/2014/main" id="{1D862263-DF4C-D753-9E7A-A97560D0A414}"/>
              </a:ext>
            </a:extLst>
          </p:cNvPr>
          <p:cNvGrpSpPr>
            <a:grpSpLocks noChangeAspect="1"/>
          </p:cNvGrpSpPr>
          <p:nvPr/>
        </p:nvGrpSpPr>
        <p:grpSpPr>
          <a:xfrm>
            <a:off x="228683" y="3429000"/>
            <a:ext cx="11795594" cy="2002720"/>
            <a:chOff x="237064" y="3228945"/>
            <a:chExt cx="11795594" cy="2002720"/>
          </a:xfrm>
        </p:grpSpPr>
        <p:pic>
          <p:nvPicPr>
            <p:cNvPr id="7" name="Picture 6">
              <a:extLst>
                <a:ext uri="{FF2B5EF4-FFF2-40B4-BE49-F238E27FC236}">
                  <a16:creationId xmlns:a16="http://schemas.microsoft.com/office/drawing/2014/main" id="{E5FB1860-0778-9DBA-5C2B-052215AFF60A}"/>
                </a:ext>
              </a:extLst>
            </p:cNvPr>
            <p:cNvPicPr>
              <a:picLocks noChangeAspect="1"/>
            </p:cNvPicPr>
            <p:nvPr/>
          </p:nvPicPr>
          <p:blipFill>
            <a:blip r:embed="rId3"/>
            <a:stretch>
              <a:fillRect/>
            </a:stretch>
          </p:blipFill>
          <p:spPr>
            <a:xfrm>
              <a:off x="237064" y="3510138"/>
              <a:ext cx="11717867" cy="910047"/>
            </a:xfrm>
            <a:prstGeom prst="rect">
              <a:avLst/>
            </a:prstGeom>
          </p:spPr>
        </p:pic>
        <p:sp>
          <p:nvSpPr>
            <p:cNvPr id="8" name="TextBox 7">
              <a:extLst>
                <a:ext uri="{FF2B5EF4-FFF2-40B4-BE49-F238E27FC236}">
                  <a16:creationId xmlns:a16="http://schemas.microsoft.com/office/drawing/2014/main" id="{77B75DF1-1BE0-8370-CBFA-88BD6D2F8E12}"/>
                </a:ext>
              </a:extLst>
            </p:cNvPr>
            <p:cNvSpPr txBox="1"/>
            <p:nvPr/>
          </p:nvSpPr>
          <p:spPr>
            <a:xfrm>
              <a:off x="2878707" y="3228945"/>
              <a:ext cx="6434583" cy="400110"/>
            </a:xfrm>
            <a:prstGeom prst="rect">
              <a:avLst/>
            </a:prstGeom>
            <a:noFill/>
          </p:spPr>
          <p:txBody>
            <a:bodyPr wrap="none" rtlCol="0">
              <a:spAutoFit/>
            </a:bodyPr>
            <a:lstStyle/>
            <a:p>
              <a:pPr algn="ctr"/>
              <a:r>
                <a:rPr lang="en-US" sz="2000" dirty="0"/>
                <a:t>Example of output from a model which uses full lines of text</a:t>
              </a:r>
            </a:p>
          </p:txBody>
        </p:sp>
        <p:sp>
          <p:nvSpPr>
            <p:cNvPr id="9" name="TextBox 8">
              <a:extLst>
                <a:ext uri="{FF2B5EF4-FFF2-40B4-BE49-F238E27FC236}">
                  <a16:creationId xmlns:a16="http://schemas.microsoft.com/office/drawing/2014/main" id="{69A25F8E-C839-285E-80B4-108F1741075F}"/>
                </a:ext>
              </a:extLst>
            </p:cNvPr>
            <p:cNvSpPr txBox="1"/>
            <p:nvPr/>
          </p:nvSpPr>
          <p:spPr>
            <a:xfrm>
              <a:off x="2878707" y="4831555"/>
              <a:ext cx="6093994" cy="400110"/>
            </a:xfrm>
            <a:prstGeom prst="rect">
              <a:avLst/>
            </a:prstGeom>
            <a:noFill/>
          </p:spPr>
          <p:txBody>
            <a:bodyPr wrap="square">
              <a:spAutoFit/>
            </a:bodyPr>
            <a:lstStyle/>
            <a:p>
              <a:pPr algn="ctr"/>
              <a:r>
                <a:rPr lang="en-US" sz="2000" dirty="0"/>
                <a:t>Areas with low confidence</a:t>
              </a:r>
            </a:p>
          </p:txBody>
        </p:sp>
        <p:cxnSp>
          <p:nvCxnSpPr>
            <p:cNvPr id="15" name="Straight Arrow Connector 14">
              <a:extLst>
                <a:ext uri="{FF2B5EF4-FFF2-40B4-BE49-F238E27FC236}">
                  <a16:creationId xmlns:a16="http://schemas.microsoft.com/office/drawing/2014/main" id="{1CBA1151-5F02-7E77-D13E-D5C8EC9CE61C}"/>
                </a:ext>
              </a:extLst>
            </p:cNvPr>
            <p:cNvCxnSpPr>
              <a:cxnSpLocks/>
              <a:stCxn id="9" idx="0"/>
            </p:cNvCxnSpPr>
            <p:nvPr/>
          </p:nvCxnSpPr>
          <p:spPr>
            <a:xfrm flipH="1" flipV="1">
              <a:off x="3071267" y="4240864"/>
              <a:ext cx="2854437" cy="59069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FFE1856-ACC5-781A-CBF9-31406D30C4C9}"/>
                </a:ext>
              </a:extLst>
            </p:cNvPr>
            <p:cNvCxnSpPr>
              <a:cxnSpLocks/>
              <a:stCxn id="9" idx="0"/>
            </p:cNvCxnSpPr>
            <p:nvPr/>
          </p:nvCxnSpPr>
          <p:spPr>
            <a:xfrm flipH="1" flipV="1">
              <a:off x="1204258" y="3741362"/>
              <a:ext cx="4721446" cy="109019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00C9C39-E6E6-6DFA-97FE-A887ADF3944C}"/>
                </a:ext>
              </a:extLst>
            </p:cNvPr>
            <p:cNvCxnSpPr>
              <a:cxnSpLocks/>
              <a:stCxn id="9" idx="0"/>
            </p:cNvCxnSpPr>
            <p:nvPr/>
          </p:nvCxnSpPr>
          <p:spPr>
            <a:xfrm flipH="1" flipV="1">
              <a:off x="5186253" y="3961040"/>
              <a:ext cx="739451" cy="87051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B71DE4B-7EC0-F3B1-FA60-6E3889917112}"/>
                </a:ext>
              </a:extLst>
            </p:cNvPr>
            <p:cNvCxnSpPr>
              <a:cxnSpLocks/>
              <a:stCxn id="9" idx="0"/>
            </p:cNvCxnSpPr>
            <p:nvPr/>
          </p:nvCxnSpPr>
          <p:spPr>
            <a:xfrm flipV="1">
              <a:off x="5925704" y="4268164"/>
              <a:ext cx="969413" cy="56339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14BF321-C4BD-B246-8032-08082BD61F17}"/>
                </a:ext>
              </a:extLst>
            </p:cNvPr>
            <p:cNvCxnSpPr>
              <a:cxnSpLocks/>
              <a:stCxn id="9" idx="0"/>
            </p:cNvCxnSpPr>
            <p:nvPr/>
          </p:nvCxnSpPr>
          <p:spPr>
            <a:xfrm flipV="1">
              <a:off x="5925704" y="3677473"/>
              <a:ext cx="5062038" cy="115408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740A13B-E4D8-FEC1-4B08-A72A954E93E8}"/>
                </a:ext>
              </a:extLst>
            </p:cNvPr>
            <p:cNvCxnSpPr>
              <a:cxnSpLocks/>
              <a:stCxn id="9" idx="0"/>
            </p:cNvCxnSpPr>
            <p:nvPr/>
          </p:nvCxnSpPr>
          <p:spPr>
            <a:xfrm flipV="1">
              <a:off x="5925704" y="3961040"/>
              <a:ext cx="4823846" cy="87051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4DE7E33-88AD-1EAB-123B-6DD458787D14}"/>
                </a:ext>
              </a:extLst>
            </p:cNvPr>
            <p:cNvCxnSpPr>
              <a:cxnSpLocks/>
              <a:stCxn id="9" idx="0"/>
            </p:cNvCxnSpPr>
            <p:nvPr/>
          </p:nvCxnSpPr>
          <p:spPr>
            <a:xfrm flipV="1">
              <a:off x="5925704" y="3848733"/>
              <a:ext cx="2920999" cy="9828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9E78057-262F-CA8F-7B17-D845B8F541BF}"/>
                </a:ext>
              </a:extLst>
            </p:cNvPr>
            <p:cNvSpPr txBox="1"/>
            <p:nvPr/>
          </p:nvSpPr>
          <p:spPr>
            <a:xfrm>
              <a:off x="10749550" y="4826182"/>
              <a:ext cx="1283108" cy="369332"/>
            </a:xfrm>
            <a:prstGeom prst="rect">
              <a:avLst/>
            </a:prstGeom>
            <a:noFill/>
          </p:spPr>
          <p:txBody>
            <a:bodyPr wrap="none" rtlCol="0">
              <a:spAutoFit/>
            </a:bodyPr>
            <a:lstStyle/>
            <a:p>
              <a:pPr algn="r"/>
              <a:r>
                <a:rPr lang="en-US" dirty="0"/>
                <a:t>Fateh, 2023</a:t>
              </a:r>
            </a:p>
          </p:txBody>
        </p:sp>
      </p:grpSp>
    </p:spTree>
    <p:extLst>
      <p:ext uri="{BB962C8B-B14F-4D97-AF65-F5344CB8AC3E}">
        <p14:creationId xmlns:p14="http://schemas.microsoft.com/office/powerpoint/2010/main" val="173600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2C541-DE50-AC31-33F9-1C54633402D9}"/>
              </a:ext>
            </a:extLst>
          </p:cNvPr>
          <p:cNvSpPr>
            <a:spLocks noGrp="1"/>
          </p:cNvSpPr>
          <p:nvPr>
            <p:ph type="title"/>
          </p:nvPr>
        </p:nvSpPr>
        <p:spPr/>
        <p:txBody>
          <a:bodyPr/>
          <a:lstStyle/>
          <a:p>
            <a:r>
              <a:rPr lang="en-US" dirty="0"/>
              <a:t>Results – Models, Writing Systems, and Layout</a:t>
            </a:r>
          </a:p>
        </p:txBody>
      </p:sp>
      <p:sp>
        <p:nvSpPr>
          <p:cNvPr id="3" name="Content Placeholder 2">
            <a:extLst>
              <a:ext uri="{FF2B5EF4-FFF2-40B4-BE49-F238E27FC236}">
                <a16:creationId xmlns:a16="http://schemas.microsoft.com/office/drawing/2014/main" id="{400B1A3B-3609-8452-7621-791551DAFEEB}"/>
              </a:ext>
            </a:extLst>
          </p:cNvPr>
          <p:cNvSpPr>
            <a:spLocks noGrp="1"/>
          </p:cNvSpPr>
          <p:nvPr>
            <p:ph idx="1"/>
          </p:nvPr>
        </p:nvSpPr>
        <p:spPr/>
        <p:txBody>
          <a:bodyPr/>
          <a:lstStyle/>
          <a:p>
            <a:pPr marL="115888" indent="-115888">
              <a:buFont typeface="Arial" panose="020B0604020202020204" pitchFamily="34" charset="0"/>
              <a:buChar char="•"/>
            </a:pPr>
            <a:r>
              <a:rPr lang="en-US" dirty="0"/>
              <a:t>Some OCR models cost money</a:t>
            </a:r>
          </a:p>
          <a:p>
            <a:pPr marL="115888" indent="-115888">
              <a:buFont typeface="Arial" panose="020B0604020202020204" pitchFamily="34" charset="0"/>
              <a:buChar char="•"/>
            </a:pPr>
            <a:r>
              <a:rPr lang="en-US" dirty="0"/>
              <a:t>Some were easier to use</a:t>
            </a:r>
          </a:p>
          <a:p>
            <a:pPr marL="115888" indent="-115888">
              <a:buFont typeface="Arial" panose="020B0604020202020204" pitchFamily="34" charset="0"/>
              <a:buChar char="•"/>
            </a:pPr>
            <a:r>
              <a:rPr lang="en-US" dirty="0"/>
              <a:t>Some had limited support for languages </a:t>
            </a:r>
          </a:p>
          <a:p>
            <a:pPr marL="115888" indent="-115888">
              <a:buFont typeface="Arial" panose="020B0604020202020204" pitchFamily="34" charset="0"/>
              <a:buChar char="•"/>
            </a:pPr>
            <a:r>
              <a:rPr lang="en-US" dirty="0"/>
              <a:t>Layout variety was minimal – a limitation</a:t>
            </a:r>
          </a:p>
        </p:txBody>
      </p:sp>
      <p:graphicFrame>
        <p:nvGraphicFramePr>
          <p:cNvPr id="6" name="Table 5">
            <a:extLst>
              <a:ext uri="{FF2B5EF4-FFF2-40B4-BE49-F238E27FC236}">
                <a16:creationId xmlns:a16="http://schemas.microsoft.com/office/drawing/2014/main" id="{87F68B9F-1EFC-4DBF-3D45-44479470E2A9}"/>
              </a:ext>
            </a:extLst>
          </p:cNvPr>
          <p:cNvGraphicFramePr>
            <a:graphicFrameLocks noGrp="1"/>
          </p:cNvGraphicFramePr>
          <p:nvPr>
            <p:extLst>
              <p:ext uri="{D42A27DB-BD31-4B8C-83A1-F6EECF244321}">
                <p14:modId xmlns:p14="http://schemas.microsoft.com/office/powerpoint/2010/main" val="1062962627"/>
              </p:ext>
            </p:extLst>
          </p:nvPr>
        </p:nvGraphicFramePr>
        <p:xfrm>
          <a:off x="1940278" y="3857414"/>
          <a:ext cx="8372404" cy="2249228"/>
        </p:xfrm>
        <a:graphic>
          <a:graphicData uri="http://schemas.openxmlformats.org/drawingml/2006/table">
            <a:tbl>
              <a:tblPr firstRow="1" bandRow="1">
                <a:tableStyleId>{F5AB1C69-6EDB-4FF4-983F-18BD219EF322}</a:tableStyleId>
              </a:tblPr>
              <a:tblGrid>
                <a:gridCol w="2344021">
                  <a:extLst>
                    <a:ext uri="{9D8B030D-6E8A-4147-A177-3AD203B41FA5}">
                      <a16:colId xmlns:a16="http://schemas.microsoft.com/office/drawing/2014/main" val="551588648"/>
                    </a:ext>
                  </a:extLst>
                </a:gridCol>
                <a:gridCol w="2065360">
                  <a:extLst>
                    <a:ext uri="{9D8B030D-6E8A-4147-A177-3AD203B41FA5}">
                      <a16:colId xmlns:a16="http://schemas.microsoft.com/office/drawing/2014/main" val="509860919"/>
                    </a:ext>
                  </a:extLst>
                </a:gridCol>
                <a:gridCol w="1869922">
                  <a:extLst>
                    <a:ext uri="{9D8B030D-6E8A-4147-A177-3AD203B41FA5}">
                      <a16:colId xmlns:a16="http://schemas.microsoft.com/office/drawing/2014/main" val="1629464999"/>
                    </a:ext>
                  </a:extLst>
                </a:gridCol>
                <a:gridCol w="2093101">
                  <a:extLst>
                    <a:ext uri="{9D8B030D-6E8A-4147-A177-3AD203B41FA5}">
                      <a16:colId xmlns:a16="http://schemas.microsoft.com/office/drawing/2014/main" val="1986809276"/>
                    </a:ext>
                  </a:extLst>
                </a:gridCol>
              </a:tblGrid>
              <a:tr h="562307">
                <a:tc>
                  <a:txBody>
                    <a:bodyPr/>
                    <a:lstStyle/>
                    <a:p>
                      <a:r>
                        <a:rPr lang="en-US" dirty="0"/>
                        <a:t>Model</a:t>
                      </a:r>
                    </a:p>
                  </a:txBody>
                  <a:tcPr/>
                </a:tc>
                <a:tc>
                  <a:txBody>
                    <a:bodyPr/>
                    <a:lstStyle/>
                    <a:p>
                      <a:r>
                        <a:rPr lang="en-US" dirty="0"/>
                        <a:t>Paid?</a:t>
                      </a:r>
                    </a:p>
                  </a:txBody>
                  <a:tcPr/>
                </a:tc>
                <a:tc>
                  <a:txBody>
                    <a:bodyPr/>
                    <a:lstStyle/>
                    <a:p>
                      <a:r>
                        <a:rPr lang="en-US" dirty="0"/>
                        <a:t>User Interface?</a:t>
                      </a:r>
                    </a:p>
                  </a:txBody>
                  <a:tcPr/>
                </a:tc>
                <a:tc>
                  <a:txBody>
                    <a:bodyPr/>
                    <a:lstStyle/>
                    <a:p>
                      <a:r>
                        <a:rPr lang="en-US" dirty="0"/>
                        <a:t>Arabic?</a:t>
                      </a:r>
                    </a:p>
                  </a:txBody>
                  <a:tcPr/>
                </a:tc>
                <a:extLst>
                  <a:ext uri="{0D108BD9-81ED-4DB2-BD59-A6C34878D82A}">
                    <a16:rowId xmlns:a16="http://schemas.microsoft.com/office/drawing/2014/main" val="756124181"/>
                  </a:ext>
                </a:extLst>
              </a:tr>
              <a:tr h="562307">
                <a:tc>
                  <a:txBody>
                    <a:bodyPr/>
                    <a:lstStyle/>
                    <a:p>
                      <a:r>
                        <a:rPr lang="en-US" dirty="0"/>
                        <a:t>Google Document AI</a:t>
                      </a:r>
                    </a:p>
                  </a:txBody>
                  <a:tcPr/>
                </a:tc>
                <a:tc>
                  <a:txBody>
                    <a:bodyPr/>
                    <a:lstStyle/>
                    <a:p>
                      <a:r>
                        <a:rPr lang="en-US" dirty="0"/>
                        <a:t>Yes</a:t>
                      </a:r>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4206201782"/>
                  </a:ext>
                </a:extLst>
              </a:tr>
              <a:tr h="562307">
                <a:tc>
                  <a:txBody>
                    <a:bodyPr/>
                    <a:lstStyle/>
                    <a:p>
                      <a:r>
                        <a:rPr lang="en-US" dirty="0"/>
                        <a:t>Amazon Textract</a:t>
                      </a:r>
                    </a:p>
                  </a:txBody>
                  <a:tcPr/>
                </a:tc>
                <a:tc>
                  <a:txBody>
                    <a:bodyPr/>
                    <a:lstStyle/>
                    <a:p>
                      <a:r>
                        <a:rPr lang="en-US" dirty="0"/>
                        <a:t>Yes</a:t>
                      </a:r>
                    </a:p>
                  </a:txBody>
                  <a:tcPr/>
                </a:tc>
                <a:tc>
                  <a:txBody>
                    <a:bodyPr/>
                    <a:lstStyle/>
                    <a:p>
                      <a:r>
                        <a:rPr lang="en-US" dirty="0"/>
                        <a:t>Yes</a:t>
                      </a:r>
                    </a:p>
                  </a:txBody>
                  <a:tcPr/>
                </a:tc>
                <a:tc>
                  <a:txBody>
                    <a:bodyPr/>
                    <a:lstStyle/>
                    <a:p>
                      <a:r>
                        <a:rPr lang="en-US" dirty="0"/>
                        <a:t>No</a:t>
                      </a:r>
                    </a:p>
                  </a:txBody>
                  <a:tcPr/>
                </a:tc>
                <a:extLst>
                  <a:ext uri="{0D108BD9-81ED-4DB2-BD59-A6C34878D82A}">
                    <a16:rowId xmlns:a16="http://schemas.microsoft.com/office/drawing/2014/main" val="2814770643"/>
                  </a:ext>
                </a:extLst>
              </a:tr>
              <a:tr h="562307">
                <a:tc>
                  <a:txBody>
                    <a:bodyPr/>
                    <a:lstStyle/>
                    <a:p>
                      <a:r>
                        <a:rPr lang="en-US" dirty="0"/>
                        <a:t>Tesseract</a:t>
                      </a:r>
                    </a:p>
                  </a:txBody>
                  <a:tcPr/>
                </a:tc>
                <a:tc>
                  <a:txBody>
                    <a:bodyPr/>
                    <a:lstStyle/>
                    <a:p>
                      <a:r>
                        <a:rPr lang="en-US" dirty="0"/>
                        <a:t>No</a:t>
                      </a:r>
                    </a:p>
                  </a:txBody>
                  <a:tcPr/>
                </a:tc>
                <a:tc>
                  <a:txBody>
                    <a:bodyPr/>
                    <a:lstStyle/>
                    <a:p>
                      <a:r>
                        <a:rPr lang="en-US" dirty="0"/>
                        <a:t>No</a:t>
                      </a:r>
                    </a:p>
                  </a:txBody>
                  <a:tcPr/>
                </a:tc>
                <a:tc>
                  <a:txBody>
                    <a:bodyPr/>
                    <a:lstStyle/>
                    <a:p>
                      <a:r>
                        <a:rPr lang="en-US" dirty="0"/>
                        <a:t>Yes</a:t>
                      </a:r>
                    </a:p>
                  </a:txBody>
                  <a:tcPr/>
                </a:tc>
                <a:extLst>
                  <a:ext uri="{0D108BD9-81ED-4DB2-BD59-A6C34878D82A}">
                    <a16:rowId xmlns:a16="http://schemas.microsoft.com/office/drawing/2014/main" val="515605955"/>
                  </a:ext>
                </a:extLst>
              </a:tr>
            </a:tbl>
          </a:graphicData>
        </a:graphic>
      </p:graphicFrame>
      <p:sp>
        <p:nvSpPr>
          <p:cNvPr id="5" name="Footer Placeholder 4">
            <a:extLst>
              <a:ext uri="{FF2B5EF4-FFF2-40B4-BE49-F238E27FC236}">
                <a16:creationId xmlns:a16="http://schemas.microsoft.com/office/drawing/2014/main" id="{33B94A10-40C9-DA87-9C7B-6319651B893C}"/>
              </a:ext>
            </a:extLst>
          </p:cNvPr>
          <p:cNvSpPr>
            <a:spLocks noGrp="1"/>
          </p:cNvSpPr>
          <p:nvPr>
            <p:ph type="ftr" sz="quarter" idx="11"/>
          </p:nvPr>
        </p:nvSpPr>
        <p:spPr/>
        <p:txBody>
          <a:bodyPr/>
          <a:lstStyle/>
          <a:p>
            <a:r>
              <a:rPr lang="en-US" dirty="0"/>
              <a:t>Case Study</a:t>
            </a:r>
          </a:p>
        </p:txBody>
      </p:sp>
      <p:sp>
        <p:nvSpPr>
          <p:cNvPr id="4" name="Slide Number Placeholder 3">
            <a:extLst>
              <a:ext uri="{FF2B5EF4-FFF2-40B4-BE49-F238E27FC236}">
                <a16:creationId xmlns:a16="http://schemas.microsoft.com/office/drawing/2014/main" id="{FC5FFF5B-9159-9CC0-7672-5ECCDDC3C80A}"/>
              </a:ext>
            </a:extLst>
          </p:cNvPr>
          <p:cNvSpPr>
            <a:spLocks noGrp="1"/>
          </p:cNvSpPr>
          <p:nvPr>
            <p:ph type="sldNum" sz="quarter" idx="12"/>
          </p:nvPr>
        </p:nvSpPr>
        <p:spPr/>
        <p:txBody>
          <a:bodyPr/>
          <a:lstStyle/>
          <a:p>
            <a:fld id="{EE2D334F-6BBC-4F92-A016-F814A9F7501F}" type="slidenum">
              <a:rPr lang="en-US" smtClean="0"/>
              <a:t>17</a:t>
            </a:fld>
            <a:endParaRPr lang="en-US" dirty="0"/>
          </a:p>
        </p:txBody>
      </p:sp>
    </p:spTree>
    <p:extLst>
      <p:ext uri="{BB962C8B-B14F-4D97-AF65-F5344CB8AC3E}">
        <p14:creationId xmlns:p14="http://schemas.microsoft.com/office/powerpoint/2010/main" val="42211236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56897-BF71-7EFF-9CB9-A5DA24AA9BC3}"/>
              </a:ext>
            </a:extLst>
          </p:cNvPr>
          <p:cNvSpPr>
            <a:spLocks noGrp="1"/>
          </p:cNvSpPr>
          <p:nvPr>
            <p:ph type="title"/>
          </p:nvPr>
        </p:nvSpPr>
        <p:spPr/>
        <p:txBody>
          <a:bodyPr/>
          <a:lstStyle/>
          <a:p>
            <a:r>
              <a:rPr lang="en-US" dirty="0"/>
              <a:t>Results – Noise</a:t>
            </a:r>
          </a:p>
        </p:txBody>
      </p:sp>
      <p:sp>
        <p:nvSpPr>
          <p:cNvPr id="3" name="Content Placeholder 2">
            <a:extLst>
              <a:ext uri="{FF2B5EF4-FFF2-40B4-BE49-F238E27FC236}">
                <a16:creationId xmlns:a16="http://schemas.microsoft.com/office/drawing/2014/main" id="{95954C04-3648-97DD-4BC7-2212674947D5}"/>
              </a:ext>
            </a:extLst>
          </p:cNvPr>
          <p:cNvSpPr>
            <a:spLocks noGrp="1"/>
          </p:cNvSpPr>
          <p:nvPr>
            <p:ph idx="1"/>
          </p:nvPr>
        </p:nvSpPr>
        <p:spPr/>
        <p:txBody>
          <a:bodyPr/>
          <a:lstStyle/>
          <a:p>
            <a:pPr marL="115888" indent="-115888">
              <a:buFont typeface="Arial" panose="020B0604020202020204" pitchFamily="34" charset="0"/>
              <a:buChar char="•"/>
            </a:pPr>
            <a:r>
              <a:rPr lang="en-US" dirty="0"/>
              <a:t>Documents with multiple types of noise added, had lower accuracy</a:t>
            </a:r>
          </a:p>
          <a:p>
            <a:pPr marL="115888" indent="-115888">
              <a:buFont typeface="Arial" panose="020B0604020202020204" pitchFamily="34" charset="0"/>
              <a:buChar char="•"/>
            </a:pPr>
            <a:r>
              <a:rPr lang="en-US" dirty="0"/>
              <a:t>Some noise types had a larger impact on accuracy</a:t>
            </a:r>
          </a:p>
        </p:txBody>
      </p:sp>
      <p:grpSp>
        <p:nvGrpSpPr>
          <p:cNvPr id="22" name="Group 21" descr="Examples of integrated noise: blur, weak ink, and Salt and Pepper">
            <a:extLst>
              <a:ext uri="{FF2B5EF4-FFF2-40B4-BE49-F238E27FC236}">
                <a16:creationId xmlns:a16="http://schemas.microsoft.com/office/drawing/2014/main" id="{B0ADA60F-90F1-FE8B-AB2A-73FD39AAF6A4}"/>
              </a:ext>
            </a:extLst>
          </p:cNvPr>
          <p:cNvGrpSpPr/>
          <p:nvPr/>
        </p:nvGrpSpPr>
        <p:grpSpPr>
          <a:xfrm>
            <a:off x="984620" y="3394984"/>
            <a:ext cx="10283719" cy="2279004"/>
            <a:chOff x="984620" y="3394984"/>
            <a:chExt cx="10283719" cy="2279004"/>
          </a:xfrm>
        </p:grpSpPr>
        <p:grpSp>
          <p:nvGrpSpPr>
            <p:cNvPr id="18" name="Group 17">
              <a:extLst>
                <a:ext uri="{FF2B5EF4-FFF2-40B4-BE49-F238E27FC236}">
                  <a16:creationId xmlns:a16="http://schemas.microsoft.com/office/drawing/2014/main" id="{8F9092FE-19EC-1E9B-EE16-5EC21944669E}"/>
                </a:ext>
              </a:extLst>
            </p:cNvPr>
            <p:cNvGrpSpPr/>
            <p:nvPr/>
          </p:nvGrpSpPr>
          <p:grpSpPr>
            <a:xfrm>
              <a:off x="984620" y="3857414"/>
              <a:ext cx="10283719" cy="1816574"/>
              <a:chOff x="1097280" y="4052520"/>
              <a:chExt cx="10283719" cy="1816574"/>
            </a:xfrm>
          </p:grpSpPr>
          <p:pic>
            <p:nvPicPr>
              <p:cNvPr id="15" name="Picture 14">
                <a:extLst>
                  <a:ext uri="{FF2B5EF4-FFF2-40B4-BE49-F238E27FC236}">
                    <a16:creationId xmlns:a16="http://schemas.microsoft.com/office/drawing/2014/main" id="{F06AF451-6630-4A0D-265E-285CCCE06BCF}"/>
                  </a:ext>
                </a:extLst>
              </p:cNvPr>
              <p:cNvPicPr>
                <a:picLocks noChangeAspect="1"/>
              </p:cNvPicPr>
              <p:nvPr/>
            </p:nvPicPr>
            <p:blipFill>
              <a:blip r:embed="rId4"/>
              <a:srcRect l="3981" t="-670" r="50038" b="8889"/>
              <a:stretch>
                <a:fillRect/>
              </a:stretch>
            </p:blipFill>
            <p:spPr>
              <a:xfrm>
                <a:off x="1097280" y="4052522"/>
                <a:ext cx="3336912" cy="1816572"/>
              </a:xfrm>
              <a:prstGeom prst="rect">
                <a:avLst/>
              </a:prstGeom>
            </p:spPr>
          </p:pic>
          <p:pic>
            <p:nvPicPr>
              <p:cNvPr id="16" name="Picture 15">
                <a:extLst>
                  <a:ext uri="{FF2B5EF4-FFF2-40B4-BE49-F238E27FC236}">
                    <a16:creationId xmlns:a16="http://schemas.microsoft.com/office/drawing/2014/main" id="{EA5C2574-B9EE-B10E-D201-57EA07F7FCF1}"/>
                  </a:ext>
                </a:extLst>
              </p:cNvPr>
              <p:cNvPicPr>
                <a:picLocks noChangeAspect="1"/>
              </p:cNvPicPr>
              <p:nvPr/>
            </p:nvPicPr>
            <p:blipFill>
              <a:blip r:embed="rId5"/>
              <a:srcRect l="4641" t="1445" r="51697" b="6147"/>
              <a:stretch>
                <a:fillRect/>
              </a:stretch>
            </p:blipFill>
            <p:spPr>
              <a:xfrm>
                <a:off x="4570683" y="4052520"/>
                <a:ext cx="3336912" cy="1816574"/>
              </a:xfrm>
              <a:prstGeom prst="rect">
                <a:avLst/>
              </a:prstGeom>
            </p:spPr>
          </p:pic>
          <p:pic>
            <p:nvPicPr>
              <p:cNvPr id="17" name="Picture 16">
                <a:extLst>
                  <a:ext uri="{FF2B5EF4-FFF2-40B4-BE49-F238E27FC236}">
                    <a16:creationId xmlns:a16="http://schemas.microsoft.com/office/drawing/2014/main" id="{3657FAEF-AEDD-E342-C9AE-7B5BB6EC44AA}"/>
                  </a:ext>
                </a:extLst>
              </p:cNvPr>
              <p:cNvPicPr>
                <a:picLocks noChangeAspect="1"/>
              </p:cNvPicPr>
              <p:nvPr/>
            </p:nvPicPr>
            <p:blipFill>
              <a:blip r:embed="rId6"/>
              <a:srcRect l="4939" t="-832" r="51190" b="12767"/>
              <a:stretch>
                <a:fillRect/>
              </a:stretch>
            </p:blipFill>
            <p:spPr>
              <a:xfrm>
                <a:off x="8044086" y="4052520"/>
                <a:ext cx="3336913" cy="1816574"/>
              </a:xfrm>
              <a:prstGeom prst="rect">
                <a:avLst/>
              </a:prstGeom>
            </p:spPr>
          </p:pic>
        </p:grpSp>
        <p:sp>
          <p:nvSpPr>
            <p:cNvPr id="19" name="TextBox 18">
              <a:extLst>
                <a:ext uri="{FF2B5EF4-FFF2-40B4-BE49-F238E27FC236}">
                  <a16:creationId xmlns:a16="http://schemas.microsoft.com/office/drawing/2014/main" id="{9CFE9DDA-2A3F-0EFD-9C85-8135098373DC}"/>
                </a:ext>
              </a:extLst>
            </p:cNvPr>
            <p:cNvSpPr txBox="1"/>
            <p:nvPr/>
          </p:nvSpPr>
          <p:spPr>
            <a:xfrm>
              <a:off x="984620" y="3394985"/>
              <a:ext cx="3336912" cy="461665"/>
            </a:xfrm>
            <a:prstGeom prst="rect">
              <a:avLst/>
            </a:prstGeom>
            <a:noFill/>
          </p:spPr>
          <p:txBody>
            <a:bodyPr wrap="square" rtlCol="0">
              <a:spAutoFit/>
            </a:bodyPr>
            <a:lstStyle/>
            <a:p>
              <a:pPr algn="ctr"/>
              <a:r>
                <a:rPr lang="en-US" sz="2400" dirty="0"/>
                <a:t>Blur</a:t>
              </a:r>
            </a:p>
          </p:txBody>
        </p:sp>
        <p:sp>
          <p:nvSpPr>
            <p:cNvPr id="20" name="TextBox 19">
              <a:extLst>
                <a:ext uri="{FF2B5EF4-FFF2-40B4-BE49-F238E27FC236}">
                  <a16:creationId xmlns:a16="http://schemas.microsoft.com/office/drawing/2014/main" id="{4E720E4A-0236-703D-FA09-3564AF9884C7}"/>
                </a:ext>
              </a:extLst>
            </p:cNvPr>
            <p:cNvSpPr txBox="1"/>
            <p:nvPr/>
          </p:nvSpPr>
          <p:spPr>
            <a:xfrm>
              <a:off x="4458023" y="3394984"/>
              <a:ext cx="3336912" cy="461665"/>
            </a:xfrm>
            <a:prstGeom prst="rect">
              <a:avLst/>
            </a:prstGeom>
            <a:noFill/>
          </p:spPr>
          <p:txBody>
            <a:bodyPr wrap="square" rtlCol="0">
              <a:spAutoFit/>
            </a:bodyPr>
            <a:lstStyle/>
            <a:p>
              <a:pPr algn="ctr"/>
              <a:r>
                <a:rPr lang="en-US" sz="2400" dirty="0"/>
                <a:t>Weak Ink</a:t>
              </a:r>
            </a:p>
          </p:txBody>
        </p:sp>
        <p:sp>
          <p:nvSpPr>
            <p:cNvPr id="21" name="TextBox 20">
              <a:extLst>
                <a:ext uri="{FF2B5EF4-FFF2-40B4-BE49-F238E27FC236}">
                  <a16:creationId xmlns:a16="http://schemas.microsoft.com/office/drawing/2014/main" id="{9CD3474B-D31C-64F6-9CA3-FA86BF20EB93}"/>
                </a:ext>
              </a:extLst>
            </p:cNvPr>
            <p:cNvSpPr txBox="1"/>
            <p:nvPr/>
          </p:nvSpPr>
          <p:spPr>
            <a:xfrm>
              <a:off x="7931426" y="3394984"/>
              <a:ext cx="3336912" cy="461665"/>
            </a:xfrm>
            <a:prstGeom prst="rect">
              <a:avLst/>
            </a:prstGeom>
            <a:noFill/>
          </p:spPr>
          <p:txBody>
            <a:bodyPr wrap="square" rtlCol="0">
              <a:spAutoFit/>
            </a:bodyPr>
            <a:lstStyle/>
            <a:p>
              <a:pPr algn="ctr"/>
              <a:r>
                <a:rPr lang="en-US" sz="2400" dirty="0"/>
                <a:t>Salt and Pepper</a:t>
              </a:r>
            </a:p>
          </p:txBody>
        </p:sp>
      </p:grpSp>
      <p:sp>
        <p:nvSpPr>
          <p:cNvPr id="6" name="TextBox 5">
            <a:extLst>
              <a:ext uri="{FF2B5EF4-FFF2-40B4-BE49-F238E27FC236}">
                <a16:creationId xmlns:a16="http://schemas.microsoft.com/office/drawing/2014/main" id="{510FAA11-7817-787B-14FB-B3EBA36E33DD}"/>
              </a:ext>
            </a:extLst>
          </p:cNvPr>
          <p:cNvSpPr txBox="1"/>
          <p:nvPr/>
        </p:nvSpPr>
        <p:spPr>
          <a:xfrm>
            <a:off x="5085980" y="5800881"/>
            <a:ext cx="2020040" cy="369332"/>
          </a:xfrm>
          <a:prstGeom prst="rect">
            <a:avLst/>
          </a:prstGeom>
          <a:noFill/>
        </p:spPr>
        <p:txBody>
          <a:bodyPr wrap="none" rtlCol="0">
            <a:spAutoFit/>
          </a:bodyPr>
          <a:lstStyle/>
          <a:p>
            <a:r>
              <a:rPr lang="en-US" dirty="0"/>
              <a:t>Hegghammer, 2022</a:t>
            </a:r>
          </a:p>
        </p:txBody>
      </p:sp>
      <p:sp>
        <p:nvSpPr>
          <p:cNvPr id="5" name="Footer Placeholder 4">
            <a:extLst>
              <a:ext uri="{FF2B5EF4-FFF2-40B4-BE49-F238E27FC236}">
                <a16:creationId xmlns:a16="http://schemas.microsoft.com/office/drawing/2014/main" id="{B4ECCB64-6603-E9A1-60D5-892DA54AA870}"/>
              </a:ext>
            </a:extLst>
          </p:cNvPr>
          <p:cNvSpPr>
            <a:spLocks noGrp="1"/>
          </p:cNvSpPr>
          <p:nvPr>
            <p:ph type="ftr" sz="quarter" idx="11"/>
          </p:nvPr>
        </p:nvSpPr>
        <p:spPr/>
        <p:txBody>
          <a:bodyPr/>
          <a:lstStyle/>
          <a:p>
            <a:r>
              <a:rPr lang="en-US" dirty="0"/>
              <a:t>Case Study</a:t>
            </a:r>
          </a:p>
        </p:txBody>
      </p:sp>
      <p:sp>
        <p:nvSpPr>
          <p:cNvPr id="4" name="Slide Number Placeholder 3">
            <a:extLst>
              <a:ext uri="{FF2B5EF4-FFF2-40B4-BE49-F238E27FC236}">
                <a16:creationId xmlns:a16="http://schemas.microsoft.com/office/drawing/2014/main" id="{0197B77A-F2E9-8476-F9E2-F546BBB1EE1F}"/>
              </a:ext>
            </a:extLst>
          </p:cNvPr>
          <p:cNvSpPr>
            <a:spLocks noGrp="1"/>
          </p:cNvSpPr>
          <p:nvPr>
            <p:ph type="sldNum" sz="quarter" idx="12"/>
          </p:nvPr>
        </p:nvSpPr>
        <p:spPr/>
        <p:txBody>
          <a:bodyPr/>
          <a:lstStyle/>
          <a:p>
            <a:fld id="{EE2D334F-6BBC-4F92-A016-F814A9F7501F}" type="slidenum">
              <a:rPr lang="en-US" smtClean="0"/>
              <a:t>18</a:t>
            </a:fld>
            <a:endParaRPr lang="en-US" dirty="0"/>
          </a:p>
        </p:txBody>
      </p:sp>
    </p:spTree>
    <p:extLst>
      <p:ext uri="{BB962C8B-B14F-4D97-AF65-F5344CB8AC3E}">
        <p14:creationId xmlns:p14="http://schemas.microsoft.com/office/powerpoint/2010/main" val="2114653000"/>
      </p:ext>
    </p:extLst>
  </p:cSld>
  <p:clrMapOvr>
    <a:masterClrMapping/>
  </p:clrMapOvr>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40EA8350-27F6-BD49-CC3B-A2B8DD4183A4}"/>
              </a:ext>
            </a:extLst>
          </p:cNvPr>
          <p:cNvSpPr>
            <a:spLocks noGrp="1"/>
          </p:cNvSpPr>
          <p:nvPr>
            <p:ph type="title"/>
          </p:nvPr>
        </p:nvSpPr>
        <p:spPr>
          <a:xfrm>
            <a:off x="492370" y="516835"/>
            <a:ext cx="3084844" cy="5772840"/>
          </a:xfrm>
        </p:spPr>
        <p:txBody>
          <a:bodyPr anchor="ctr">
            <a:normAutofit/>
          </a:bodyPr>
          <a:lstStyle/>
          <a:p>
            <a:r>
              <a:rPr lang="en-US" sz="3600" dirty="0">
                <a:solidFill>
                  <a:srgbClr val="FFFFFF"/>
                </a:solidFill>
              </a:rPr>
              <a:t>Case Study Significance</a:t>
            </a:r>
          </a:p>
        </p:txBody>
      </p:sp>
      <p:sp>
        <p:nvSpPr>
          <p:cNvPr id="15" name="Rectangle 14">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5" name="Footer Placeholder 4">
            <a:extLst>
              <a:ext uri="{FF2B5EF4-FFF2-40B4-BE49-F238E27FC236}">
                <a16:creationId xmlns:a16="http://schemas.microsoft.com/office/drawing/2014/main" id="{3B613EF4-E45D-A089-CA7A-9098EFC17E2F}"/>
              </a:ext>
            </a:extLst>
          </p:cNvPr>
          <p:cNvSpPr>
            <a:spLocks noGrp="1"/>
          </p:cNvSpPr>
          <p:nvPr>
            <p:ph type="ftr" sz="quarter" idx="11"/>
          </p:nvPr>
        </p:nvSpPr>
        <p:spPr>
          <a:xfrm>
            <a:off x="4742017" y="6459785"/>
            <a:ext cx="5105169" cy="365125"/>
          </a:xfrm>
        </p:spPr>
        <p:txBody>
          <a:bodyPr>
            <a:normAutofit/>
          </a:bodyPr>
          <a:lstStyle/>
          <a:p>
            <a:pPr algn="l">
              <a:spcAft>
                <a:spcPts val="600"/>
              </a:spcAft>
            </a:pPr>
            <a:r>
              <a:rPr lang="en-US" dirty="0">
                <a:solidFill>
                  <a:schemeClr val="tx2"/>
                </a:solidFill>
              </a:rPr>
              <a:t>Conclusion</a:t>
            </a:r>
          </a:p>
        </p:txBody>
      </p:sp>
      <p:sp>
        <p:nvSpPr>
          <p:cNvPr id="4" name="Slide Number Placeholder 3">
            <a:extLst>
              <a:ext uri="{FF2B5EF4-FFF2-40B4-BE49-F238E27FC236}">
                <a16:creationId xmlns:a16="http://schemas.microsoft.com/office/drawing/2014/main" id="{2B36B614-E56D-AC10-A44E-DE69E910D7EF}"/>
              </a:ext>
            </a:extLst>
          </p:cNvPr>
          <p:cNvSpPr>
            <a:spLocks noGrp="1"/>
          </p:cNvSpPr>
          <p:nvPr>
            <p:ph type="sldNum" sz="quarter" idx="12"/>
          </p:nvPr>
        </p:nvSpPr>
        <p:spPr>
          <a:xfrm>
            <a:off x="10123055" y="6459785"/>
            <a:ext cx="1089428" cy="365125"/>
          </a:xfrm>
        </p:spPr>
        <p:txBody>
          <a:bodyPr>
            <a:normAutofit/>
          </a:bodyPr>
          <a:lstStyle/>
          <a:p>
            <a:pPr>
              <a:spcAft>
                <a:spcPts val="600"/>
              </a:spcAft>
            </a:pPr>
            <a:fld id="{EE2D334F-6BBC-4F92-A016-F814A9F7501F}" type="slidenum">
              <a:rPr lang="en-US">
                <a:solidFill>
                  <a:schemeClr val="tx2"/>
                </a:solidFill>
              </a:rPr>
              <a:pPr>
                <a:spcAft>
                  <a:spcPts val="600"/>
                </a:spcAft>
              </a:pPr>
              <a:t>19</a:t>
            </a:fld>
            <a:endParaRPr lang="en-US" dirty="0">
              <a:solidFill>
                <a:schemeClr val="tx2"/>
              </a:solidFill>
            </a:endParaRPr>
          </a:p>
        </p:txBody>
      </p:sp>
      <p:graphicFrame>
        <p:nvGraphicFramePr>
          <p:cNvPr id="7" name="Content Placeholder 2">
            <a:extLst>
              <a:ext uri="{FF2B5EF4-FFF2-40B4-BE49-F238E27FC236}">
                <a16:creationId xmlns:a16="http://schemas.microsoft.com/office/drawing/2014/main" id="{2214BDDA-18ED-B46E-DF07-6866F99D9967}"/>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3944962279"/>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69028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95" name="Rectangle 3094">
            <a:extLst>
              <a:ext uri="{FF2B5EF4-FFF2-40B4-BE49-F238E27FC236}">
                <a16:creationId xmlns:a16="http://schemas.microsoft.com/office/drawing/2014/main" id="{36D50BAE-2B1C-44EA-98D3-FF227A6942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9" name="Rectangle 3088">
            <a:extLst>
              <a:ext uri="{FF2B5EF4-FFF2-40B4-BE49-F238E27FC236}">
                <a16:creationId xmlns:a16="http://schemas.microsoft.com/office/drawing/2014/main" id="{5F54226A-15A5-4F46-926F-81F3EC466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105" name="Rectangle 3104">
            <a:extLst>
              <a:ext uri="{FF2B5EF4-FFF2-40B4-BE49-F238E27FC236}">
                <a16:creationId xmlns:a16="http://schemas.microsoft.com/office/drawing/2014/main" id="{A08B6943-0110-4993-B7F6-7A6A1EC667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107" name="Rectangle 3106">
            <a:extLst>
              <a:ext uri="{FF2B5EF4-FFF2-40B4-BE49-F238E27FC236}">
                <a16:creationId xmlns:a16="http://schemas.microsoft.com/office/drawing/2014/main" id="{011BBFEE-907A-4DF1-9F7B-C5211B637B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7" name="Title 6">
            <a:extLst>
              <a:ext uri="{FF2B5EF4-FFF2-40B4-BE49-F238E27FC236}">
                <a16:creationId xmlns:a16="http://schemas.microsoft.com/office/drawing/2014/main" id="{3DB3FB66-3465-BCE6-3B0B-89F956F9DE2F}"/>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6000" dirty="0">
                <a:solidFill>
                  <a:schemeClr val="tx1">
                    <a:lumMod val="85000"/>
                    <a:lumOff val="15000"/>
                  </a:schemeClr>
                </a:solidFill>
              </a:rPr>
              <a:t>How to make a Scanned Document</a:t>
            </a:r>
          </a:p>
        </p:txBody>
      </p:sp>
      <p:sp>
        <p:nvSpPr>
          <p:cNvPr id="2" name="TextBox 1">
            <a:extLst>
              <a:ext uri="{FF2B5EF4-FFF2-40B4-BE49-F238E27FC236}">
                <a16:creationId xmlns:a16="http://schemas.microsoft.com/office/drawing/2014/main" id="{5B471A77-0CCD-76E1-AEB0-3C79612640AE}"/>
              </a:ext>
            </a:extLst>
          </p:cNvPr>
          <p:cNvSpPr txBox="1"/>
          <p:nvPr/>
        </p:nvSpPr>
        <p:spPr>
          <a:xfrm>
            <a:off x="386721" y="327259"/>
            <a:ext cx="8352888" cy="461665"/>
          </a:xfrm>
          <a:prstGeom prst="rect">
            <a:avLst/>
          </a:prstGeom>
          <a:noFill/>
        </p:spPr>
        <p:txBody>
          <a:bodyPr wrap="square" rtlCol="0">
            <a:spAutoFit/>
          </a:bodyPr>
          <a:lstStyle/>
          <a:p>
            <a:pPr algn="ctr"/>
            <a:r>
              <a:rPr lang="en-US" sz="2400" dirty="0"/>
              <a:t>Process</a:t>
            </a:r>
          </a:p>
        </p:txBody>
      </p:sp>
      <p:grpSp>
        <p:nvGrpSpPr>
          <p:cNvPr id="59" name="Group 58" descr="Two yellowed book pages">
            <a:extLst>
              <a:ext uri="{FF2B5EF4-FFF2-40B4-BE49-F238E27FC236}">
                <a16:creationId xmlns:a16="http://schemas.microsoft.com/office/drawing/2014/main" id="{E3A531DE-6A7B-273F-FBBA-E75E5757C238}"/>
              </a:ext>
            </a:extLst>
          </p:cNvPr>
          <p:cNvGrpSpPr>
            <a:grpSpLocks noChangeAspect="1"/>
          </p:cNvGrpSpPr>
          <p:nvPr/>
        </p:nvGrpSpPr>
        <p:grpSpPr>
          <a:xfrm>
            <a:off x="936896" y="969974"/>
            <a:ext cx="2139511" cy="2968771"/>
            <a:chOff x="766604" y="769807"/>
            <a:chExt cx="2139511" cy="2968771"/>
          </a:xfrm>
        </p:grpSpPr>
        <p:pic>
          <p:nvPicPr>
            <p:cNvPr id="57" name="Picture 56" descr="A close-up of a page of a book&#10;&#10;AI-generated content may be incorrect.">
              <a:extLst>
                <a:ext uri="{FF2B5EF4-FFF2-40B4-BE49-F238E27FC236}">
                  <a16:creationId xmlns:a16="http://schemas.microsoft.com/office/drawing/2014/main" id="{01A5E807-BCA6-6397-A8BC-B1EDBA91105A}"/>
                </a:ext>
              </a:extLst>
            </p:cNvPr>
            <p:cNvPicPr>
              <a:picLocks noChangeAspect="1"/>
            </p:cNvPicPr>
            <p:nvPr/>
          </p:nvPicPr>
          <p:blipFill>
            <a:blip r:embed="rId4">
              <a:extLst>
                <a:ext uri="{28A0092B-C50C-407E-A947-70E740481C1C}">
                  <a14:useLocalDpi xmlns:a14="http://schemas.microsoft.com/office/drawing/2010/main" val="0"/>
                </a:ext>
              </a:extLst>
            </a:blip>
            <a:srcRect r="-4" b="616"/>
            <a:stretch>
              <a:fillRect/>
            </a:stretch>
          </p:blipFill>
          <p:spPr>
            <a:xfrm>
              <a:off x="766604" y="769807"/>
              <a:ext cx="1561389" cy="2533405"/>
            </a:xfrm>
            <a:prstGeom prst="rect">
              <a:avLst/>
            </a:prstGeom>
          </p:spPr>
        </p:pic>
        <p:pic>
          <p:nvPicPr>
            <p:cNvPr id="58" name="Picture 57" descr="A black and white drawing of a house&#10;&#10;AI-generated content may be incorrect.">
              <a:extLst>
                <a:ext uri="{FF2B5EF4-FFF2-40B4-BE49-F238E27FC236}">
                  <a16:creationId xmlns:a16="http://schemas.microsoft.com/office/drawing/2014/main" id="{6E3F7CE7-F4BB-9AD1-F121-EAB1065735CD}"/>
                </a:ext>
              </a:extLst>
            </p:cNvPr>
            <p:cNvPicPr>
              <a:picLocks noChangeAspect="1"/>
            </p:cNvPicPr>
            <p:nvPr/>
          </p:nvPicPr>
          <p:blipFill>
            <a:blip r:embed="rId5">
              <a:extLst>
                <a:ext uri="{28A0092B-C50C-407E-A947-70E740481C1C}">
                  <a14:useLocalDpi xmlns:a14="http://schemas.microsoft.com/office/drawing/2010/main" val="0"/>
                </a:ext>
              </a:extLst>
            </a:blip>
            <a:srcRect r="-2" b="608"/>
            <a:stretch>
              <a:fillRect/>
            </a:stretch>
          </p:blipFill>
          <p:spPr>
            <a:xfrm rot="704264">
              <a:off x="1508384" y="1470484"/>
              <a:ext cx="1397731" cy="2268094"/>
            </a:xfrm>
            <a:prstGeom prst="rect">
              <a:avLst/>
            </a:prstGeom>
          </p:spPr>
        </p:pic>
      </p:grpSp>
      <p:sp>
        <p:nvSpPr>
          <p:cNvPr id="60" name="TextBox 59">
            <a:extLst>
              <a:ext uri="{FF2B5EF4-FFF2-40B4-BE49-F238E27FC236}">
                <a16:creationId xmlns:a16="http://schemas.microsoft.com/office/drawing/2014/main" id="{8799BB33-133B-4A02-D115-D5698731A186}"/>
              </a:ext>
            </a:extLst>
          </p:cNvPr>
          <p:cNvSpPr txBox="1"/>
          <p:nvPr/>
        </p:nvSpPr>
        <p:spPr>
          <a:xfrm>
            <a:off x="1012674" y="4034258"/>
            <a:ext cx="2020040" cy="369332"/>
          </a:xfrm>
          <a:prstGeom prst="rect">
            <a:avLst/>
          </a:prstGeom>
          <a:noFill/>
        </p:spPr>
        <p:txBody>
          <a:bodyPr wrap="none" rtlCol="0">
            <a:spAutoFit/>
          </a:bodyPr>
          <a:lstStyle/>
          <a:p>
            <a:r>
              <a:rPr lang="en-US" dirty="0"/>
              <a:t>Hegghammer, 2022</a:t>
            </a:r>
          </a:p>
        </p:txBody>
      </p:sp>
      <p:grpSp>
        <p:nvGrpSpPr>
          <p:cNvPr id="56" name="Group 55" descr="A camera and a flatbed scanner">
            <a:extLst>
              <a:ext uri="{FF2B5EF4-FFF2-40B4-BE49-F238E27FC236}">
                <a16:creationId xmlns:a16="http://schemas.microsoft.com/office/drawing/2014/main" id="{5C8BED20-9CD8-A1BC-2069-856B5CB39B52}"/>
              </a:ext>
            </a:extLst>
          </p:cNvPr>
          <p:cNvGrpSpPr/>
          <p:nvPr/>
        </p:nvGrpSpPr>
        <p:grpSpPr>
          <a:xfrm>
            <a:off x="3828471" y="1049251"/>
            <a:ext cx="1752623" cy="3054997"/>
            <a:chOff x="3828471" y="1049251"/>
            <a:chExt cx="1752623" cy="3054997"/>
          </a:xfrm>
        </p:grpSpPr>
        <p:pic>
          <p:nvPicPr>
            <p:cNvPr id="37" name="Graphic 36" descr="Camera with solid fill">
              <a:extLst>
                <a:ext uri="{FF2B5EF4-FFF2-40B4-BE49-F238E27FC236}">
                  <a16:creationId xmlns:a16="http://schemas.microsoft.com/office/drawing/2014/main" id="{7F3E019D-2568-D70E-FA7A-DB23EF87691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28471" y="1049251"/>
              <a:ext cx="1752623" cy="1752623"/>
            </a:xfrm>
            <a:prstGeom prst="rect">
              <a:avLst/>
            </a:prstGeom>
          </p:spPr>
        </p:pic>
        <p:pic>
          <p:nvPicPr>
            <p:cNvPr id="39" name="Graphic 38" descr="Scanner with solid fill">
              <a:extLst>
                <a:ext uri="{FF2B5EF4-FFF2-40B4-BE49-F238E27FC236}">
                  <a16:creationId xmlns:a16="http://schemas.microsoft.com/office/drawing/2014/main" id="{1A496231-D3AF-F56A-90BB-D6C42832F4B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28471" y="2351625"/>
              <a:ext cx="1752623" cy="1752623"/>
            </a:xfrm>
            <a:prstGeom prst="rect">
              <a:avLst/>
            </a:prstGeom>
          </p:spPr>
        </p:pic>
      </p:grpSp>
      <p:grpSp>
        <p:nvGrpSpPr>
          <p:cNvPr id="54" name="Group 53" descr="Four example file types: JPG, PNG, PDF, and TIFF">
            <a:extLst>
              <a:ext uri="{FF2B5EF4-FFF2-40B4-BE49-F238E27FC236}">
                <a16:creationId xmlns:a16="http://schemas.microsoft.com/office/drawing/2014/main" id="{F56EDEEE-028C-08A8-14B9-B1D025D7EE1E}"/>
              </a:ext>
            </a:extLst>
          </p:cNvPr>
          <p:cNvGrpSpPr>
            <a:grpSpLocks noChangeAspect="1"/>
          </p:cNvGrpSpPr>
          <p:nvPr/>
        </p:nvGrpSpPr>
        <p:grpSpPr>
          <a:xfrm>
            <a:off x="6042026" y="1057610"/>
            <a:ext cx="2546771" cy="2903975"/>
            <a:chOff x="6784550" y="896578"/>
            <a:chExt cx="2211240" cy="2521383"/>
          </a:xfrm>
        </p:grpSpPr>
        <p:grpSp>
          <p:nvGrpSpPr>
            <p:cNvPr id="52" name="Group 51">
              <a:extLst>
                <a:ext uri="{FF2B5EF4-FFF2-40B4-BE49-F238E27FC236}">
                  <a16:creationId xmlns:a16="http://schemas.microsoft.com/office/drawing/2014/main" id="{399801BD-4F29-9A00-5D57-8575A32CF545}"/>
                </a:ext>
              </a:extLst>
            </p:cNvPr>
            <p:cNvGrpSpPr/>
            <p:nvPr/>
          </p:nvGrpSpPr>
          <p:grpSpPr>
            <a:xfrm>
              <a:off x="6784550" y="896578"/>
              <a:ext cx="2211240" cy="1308652"/>
              <a:chOff x="5227583" y="2109309"/>
              <a:chExt cx="2211240" cy="1308652"/>
            </a:xfrm>
          </p:grpSpPr>
          <p:pic>
            <p:nvPicPr>
              <p:cNvPr id="43" name="Graphic 42" descr="Paper outline">
                <a:extLst>
                  <a:ext uri="{FF2B5EF4-FFF2-40B4-BE49-F238E27FC236}">
                    <a16:creationId xmlns:a16="http://schemas.microsoft.com/office/drawing/2014/main" id="{1DD965AE-A31B-E4FA-74EC-80B340058E6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227583" y="2109309"/>
                <a:ext cx="1308652" cy="1308652"/>
              </a:xfrm>
              <a:prstGeom prst="rect">
                <a:avLst/>
              </a:prstGeom>
            </p:spPr>
          </p:pic>
          <p:sp>
            <p:nvSpPr>
              <p:cNvPr id="44" name="TextBox 43">
                <a:extLst>
                  <a:ext uri="{FF2B5EF4-FFF2-40B4-BE49-F238E27FC236}">
                    <a16:creationId xmlns:a16="http://schemas.microsoft.com/office/drawing/2014/main" id="{EBA5E3C6-905A-F557-C0F6-9962D38E826A}"/>
                  </a:ext>
                </a:extLst>
              </p:cNvPr>
              <p:cNvSpPr txBox="1"/>
              <p:nvPr/>
            </p:nvSpPr>
            <p:spPr>
              <a:xfrm>
                <a:off x="5654905" y="2578969"/>
                <a:ext cx="454009" cy="320673"/>
              </a:xfrm>
              <a:prstGeom prst="rect">
                <a:avLst/>
              </a:prstGeom>
              <a:noFill/>
            </p:spPr>
            <p:txBody>
              <a:bodyPr wrap="none" rtlCol="0">
                <a:spAutoFit/>
              </a:bodyPr>
              <a:lstStyle/>
              <a:p>
                <a:pPr algn="ctr"/>
                <a:r>
                  <a:rPr lang="en-US" dirty="0"/>
                  <a:t>JPG</a:t>
                </a:r>
              </a:p>
            </p:txBody>
          </p:sp>
          <p:sp>
            <p:nvSpPr>
              <p:cNvPr id="45" name="TextBox 44">
                <a:extLst>
                  <a:ext uri="{FF2B5EF4-FFF2-40B4-BE49-F238E27FC236}">
                    <a16:creationId xmlns:a16="http://schemas.microsoft.com/office/drawing/2014/main" id="{8ECF2C63-4F17-76D3-3824-8B662C246FB4}"/>
                  </a:ext>
                </a:extLst>
              </p:cNvPr>
              <p:cNvSpPr txBox="1"/>
              <p:nvPr/>
            </p:nvSpPr>
            <p:spPr>
              <a:xfrm>
                <a:off x="6487071" y="2578969"/>
                <a:ext cx="598241" cy="369332"/>
              </a:xfrm>
              <a:prstGeom prst="rect">
                <a:avLst/>
              </a:prstGeom>
              <a:noFill/>
            </p:spPr>
            <p:txBody>
              <a:bodyPr wrap="none" rtlCol="0">
                <a:spAutoFit/>
              </a:bodyPr>
              <a:lstStyle/>
              <a:p>
                <a:pPr algn="ctr"/>
                <a:r>
                  <a:rPr lang="en-US" dirty="0"/>
                  <a:t>PNG</a:t>
                </a:r>
              </a:p>
            </p:txBody>
          </p:sp>
          <p:pic>
            <p:nvPicPr>
              <p:cNvPr id="49" name="Graphic 48" descr="Paper outline">
                <a:extLst>
                  <a:ext uri="{FF2B5EF4-FFF2-40B4-BE49-F238E27FC236}">
                    <a16:creationId xmlns:a16="http://schemas.microsoft.com/office/drawing/2014/main" id="{ECF4A68F-555A-6F2C-293D-55984493F6C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30171" y="2109309"/>
                <a:ext cx="1308652" cy="1308652"/>
              </a:xfrm>
              <a:prstGeom prst="rect">
                <a:avLst/>
              </a:prstGeom>
            </p:spPr>
          </p:pic>
        </p:grpSp>
        <p:grpSp>
          <p:nvGrpSpPr>
            <p:cNvPr id="53" name="Group 52">
              <a:extLst>
                <a:ext uri="{FF2B5EF4-FFF2-40B4-BE49-F238E27FC236}">
                  <a16:creationId xmlns:a16="http://schemas.microsoft.com/office/drawing/2014/main" id="{EF1BCFF9-EC7B-B10C-CE08-092D80B592B1}"/>
                </a:ext>
              </a:extLst>
            </p:cNvPr>
            <p:cNvGrpSpPr/>
            <p:nvPr/>
          </p:nvGrpSpPr>
          <p:grpSpPr>
            <a:xfrm>
              <a:off x="6784550" y="2109309"/>
              <a:ext cx="2211240" cy="1308652"/>
              <a:chOff x="7032759" y="2109309"/>
              <a:chExt cx="2211240" cy="1308652"/>
            </a:xfrm>
          </p:grpSpPr>
          <p:sp>
            <p:nvSpPr>
              <p:cNvPr id="46" name="TextBox 45">
                <a:extLst>
                  <a:ext uri="{FF2B5EF4-FFF2-40B4-BE49-F238E27FC236}">
                    <a16:creationId xmlns:a16="http://schemas.microsoft.com/office/drawing/2014/main" id="{CDDF8956-4A0B-951B-7C8E-E84C4C6E9DC8}"/>
                  </a:ext>
                </a:extLst>
              </p:cNvPr>
              <p:cNvSpPr txBox="1"/>
              <p:nvPr/>
            </p:nvSpPr>
            <p:spPr>
              <a:xfrm>
                <a:off x="8306583" y="2578969"/>
                <a:ext cx="566181" cy="369332"/>
              </a:xfrm>
              <a:prstGeom prst="rect">
                <a:avLst/>
              </a:prstGeom>
              <a:noFill/>
            </p:spPr>
            <p:txBody>
              <a:bodyPr wrap="none" rtlCol="0">
                <a:spAutoFit/>
              </a:bodyPr>
              <a:lstStyle/>
              <a:p>
                <a:pPr algn="ctr"/>
                <a:r>
                  <a:rPr lang="en-US" dirty="0"/>
                  <a:t>TIFF</a:t>
                </a:r>
              </a:p>
            </p:txBody>
          </p:sp>
          <p:sp>
            <p:nvSpPr>
              <p:cNvPr id="47" name="TextBox 46">
                <a:extLst>
                  <a:ext uri="{FF2B5EF4-FFF2-40B4-BE49-F238E27FC236}">
                    <a16:creationId xmlns:a16="http://schemas.microsoft.com/office/drawing/2014/main" id="{E9EBDEE5-F75C-F54B-35CA-D4A45BA081CD}"/>
                  </a:ext>
                </a:extLst>
              </p:cNvPr>
              <p:cNvSpPr txBox="1"/>
              <p:nvPr/>
            </p:nvSpPr>
            <p:spPr>
              <a:xfrm>
                <a:off x="7447555" y="2578969"/>
                <a:ext cx="479062" cy="320673"/>
              </a:xfrm>
              <a:prstGeom prst="rect">
                <a:avLst/>
              </a:prstGeom>
              <a:noFill/>
            </p:spPr>
            <p:txBody>
              <a:bodyPr wrap="none" rtlCol="0">
                <a:spAutoFit/>
              </a:bodyPr>
              <a:lstStyle/>
              <a:p>
                <a:pPr algn="ctr"/>
                <a:r>
                  <a:rPr lang="en-US" dirty="0"/>
                  <a:t>PDF</a:t>
                </a:r>
              </a:p>
            </p:txBody>
          </p:sp>
          <p:pic>
            <p:nvPicPr>
              <p:cNvPr id="48" name="Graphic 47" descr="Paper outline">
                <a:extLst>
                  <a:ext uri="{FF2B5EF4-FFF2-40B4-BE49-F238E27FC236}">
                    <a16:creationId xmlns:a16="http://schemas.microsoft.com/office/drawing/2014/main" id="{8AF6A9E6-C80F-BC75-5D88-6F951BDFB73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32759" y="2109309"/>
                <a:ext cx="1308652" cy="1308652"/>
              </a:xfrm>
              <a:prstGeom prst="rect">
                <a:avLst/>
              </a:prstGeom>
            </p:spPr>
          </p:pic>
          <p:pic>
            <p:nvPicPr>
              <p:cNvPr id="50" name="Graphic 49" descr="Paper outline">
                <a:extLst>
                  <a:ext uri="{FF2B5EF4-FFF2-40B4-BE49-F238E27FC236}">
                    <a16:creationId xmlns:a16="http://schemas.microsoft.com/office/drawing/2014/main" id="{BB5F1074-284F-8089-34C4-174A342F144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35347" y="2109309"/>
                <a:ext cx="1308652" cy="1308652"/>
              </a:xfrm>
              <a:prstGeom prst="rect">
                <a:avLst/>
              </a:prstGeom>
            </p:spPr>
          </p:pic>
        </p:grpSp>
      </p:grpSp>
      <p:sp>
        <p:nvSpPr>
          <p:cNvPr id="5" name="TextBox 4">
            <a:extLst>
              <a:ext uri="{FF2B5EF4-FFF2-40B4-BE49-F238E27FC236}">
                <a16:creationId xmlns:a16="http://schemas.microsoft.com/office/drawing/2014/main" id="{8EB18DF1-5BF5-2846-3894-AD277BEC8C0D}"/>
              </a:ext>
            </a:extLst>
          </p:cNvPr>
          <p:cNvSpPr txBox="1"/>
          <p:nvPr/>
        </p:nvSpPr>
        <p:spPr>
          <a:xfrm>
            <a:off x="9518321" y="327259"/>
            <a:ext cx="1561389" cy="461665"/>
          </a:xfrm>
          <a:prstGeom prst="rect">
            <a:avLst/>
          </a:prstGeom>
          <a:noFill/>
        </p:spPr>
        <p:txBody>
          <a:bodyPr wrap="none" rtlCol="0">
            <a:spAutoFit/>
          </a:bodyPr>
          <a:lstStyle/>
          <a:p>
            <a:pPr algn="ctr"/>
            <a:r>
              <a:rPr lang="en-US" sz="2400" dirty="0"/>
              <a:t>Limitations</a:t>
            </a:r>
          </a:p>
        </p:txBody>
      </p:sp>
      <p:grpSp>
        <p:nvGrpSpPr>
          <p:cNvPr id="55" name="Group 54" descr="A pencil and a magnifying glass">
            <a:extLst>
              <a:ext uri="{FF2B5EF4-FFF2-40B4-BE49-F238E27FC236}">
                <a16:creationId xmlns:a16="http://schemas.microsoft.com/office/drawing/2014/main" id="{912E188E-DDC0-9ED4-6433-117556AA74FB}"/>
              </a:ext>
            </a:extLst>
          </p:cNvPr>
          <p:cNvGrpSpPr/>
          <p:nvPr/>
        </p:nvGrpSpPr>
        <p:grpSpPr>
          <a:xfrm>
            <a:off x="9551894" y="1164219"/>
            <a:ext cx="1481742" cy="2825060"/>
            <a:chOff x="10100444" y="1311504"/>
            <a:chExt cx="1481742" cy="2825060"/>
          </a:xfrm>
        </p:grpSpPr>
        <p:pic>
          <p:nvPicPr>
            <p:cNvPr id="25" name="Graphic 24" descr="Pencil with solid fill">
              <a:extLst>
                <a:ext uri="{FF2B5EF4-FFF2-40B4-BE49-F238E27FC236}">
                  <a16:creationId xmlns:a16="http://schemas.microsoft.com/office/drawing/2014/main" id="{A0963539-7B07-28C5-0CD6-440A6F4C9BA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100444" y="1311504"/>
              <a:ext cx="1479681" cy="1479681"/>
            </a:xfrm>
            <a:prstGeom prst="rect">
              <a:avLst/>
            </a:prstGeom>
          </p:spPr>
        </p:pic>
        <p:pic>
          <p:nvPicPr>
            <p:cNvPr id="33" name="Graphic 32" descr="Magnifying glass with solid fill">
              <a:extLst>
                <a:ext uri="{FF2B5EF4-FFF2-40B4-BE49-F238E27FC236}">
                  <a16:creationId xmlns:a16="http://schemas.microsoft.com/office/drawing/2014/main" id="{E7AE10E5-D133-D6A6-268D-AE66104CAB5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102505" y="2656883"/>
              <a:ext cx="1479681" cy="1479681"/>
            </a:xfrm>
            <a:prstGeom prst="rect">
              <a:avLst/>
            </a:prstGeom>
          </p:spPr>
        </p:pic>
      </p:grpSp>
      <p:sp>
        <p:nvSpPr>
          <p:cNvPr id="4" name="Footer Placeholder 3">
            <a:extLst>
              <a:ext uri="{FF2B5EF4-FFF2-40B4-BE49-F238E27FC236}">
                <a16:creationId xmlns:a16="http://schemas.microsoft.com/office/drawing/2014/main" id="{8E8A4668-92DB-AFC2-BF06-F712FBB38E1A}"/>
              </a:ext>
            </a:extLst>
          </p:cNvPr>
          <p:cNvSpPr>
            <a:spLocks noGrp="1"/>
          </p:cNvSpPr>
          <p:nvPr>
            <p:ph type="ftr" sz="quarter" idx="11"/>
          </p:nvPr>
        </p:nvSpPr>
        <p:spPr>
          <a:xfrm>
            <a:off x="3686185" y="6459785"/>
            <a:ext cx="4822804" cy="365125"/>
          </a:xfrm>
        </p:spPr>
        <p:txBody>
          <a:bodyPr vert="horz" lIns="91440" tIns="45720" rIns="91440" bIns="45720" rtlCol="0" anchor="ctr">
            <a:normAutofit/>
          </a:bodyPr>
          <a:lstStyle/>
          <a:p>
            <a:pPr>
              <a:spcAft>
                <a:spcPts val="600"/>
              </a:spcAft>
            </a:pPr>
            <a:r>
              <a:rPr lang="en-US" sz="1600" kern="1200" baseline="0" dirty="0">
                <a:solidFill>
                  <a:srgbClr val="FFFFFF"/>
                </a:solidFill>
                <a:latin typeface="+mn-lt"/>
                <a:ea typeface="+mn-ea"/>
                <a:cs typeface="+mn-cs"/>
              </a:rPr>
              <a:t>Introduction</a:t>
            </a:r>
          </a:p>
        </p:txBody>
      </p:sp>
      <p:sp>
        <p:nvSpPr>
          <p:cNvPr id="3" name="Slide Number Placeholder 2">
            <a:extLst>
              <a:ext uri="{FF2B5EF4-FFF2-40B4-BE49-F238E27FC236}">
                <a16:creationId xmlns:a16="http://schemas.microsoft.com/office/drawing/2014/main" id="{9C78F64B-E152-A4D6-B856-55024E73CCF8}"/>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a:spcAft>
                <a:spcPts val="600"/>
              </a:spcAft>
            </a:pPr>
            <a:fld id="{EE2D334F-6BBC-4F92-A016-F814A9F7501F}" type="slidenum">
              <a:rPr lang="en-US" sz="1600" smtClean="0"/>
              <a:pPr>
                <a:spcAft>
                  <a:spcPts val="600"/>
                </a:spcAft>
              </a:pPr>
              <a:t>2</a:t>
            </a:fld>
            <a:endParaRPr lang="en-US" sz="1600" dirty="0"/>
          </a:p>
        </p:txBody>
      </p:sp>
      <p:sp>
        <p:nvSpPr>
          <p:cNvPr id="3091" name="Rectangle 3090">
            <a:extLst>
              <a:ext uri="{FF2B5EF4-FFF2-40B4-BE49-F238E27FC236}">
                <a16:creationId xmlns:a16="http://schemas.microsoft.com/office/drawing/2014/main" id="{CFCF670F-3E94-4C8F-95AE-035FB45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101" name="Rectangle 3100">
            <a:extLst>
              <a:ext uri="{FF2B5EF4-FFF2-40B4-BE49-F238E27FC236}">
                <a16:creationId xmlns:a16="http://schemas.microsoft.com/office/drawing/2014/main" id="{982E57E1-FBFC-4937-B6B9-C381D1C952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65464"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03" name="Straight Connector 3102">
            <a:extLst>
              <a:ext uri="{FF2B5EF4-FFF2-40B4-BE49-F238E27FC236}">
                <a16:creationId xmlns:a16="http://schemas.microsoft.com/office/drawing/2014/main" id="{7105A204-F287-4494-909D-5FD20667E7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4535805"/>
      </p:ext>
    </p:extLst>
  </p:cSld>
  <p:clrMapOvr>
    <a:masterClrMapping/>
  </p:clrMapOvr>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92" name="Rectangle 2091">
            <a:extLst>
              <a:ext uri="{FF2B5EF4-FFF2-40B4-BE49-F238E27FC236}">
                <a16:creationId xmlns:a16="http://schemas.microsoft.com/office/drawing/2014/main" id="{2EB56A1A-8685-45C8-A64C-D5045ACB4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4" name="Picture 6" descr="Thomas Hegghammer">
            <a:extLst>
              <a:ext uri="{FF2B5EF4-FFF2-40B4-BE49-F238E27FC236}">
                <a16:creationId xmlns:a16="http://schemas.microsoft.com/office/drawing/2014/main" id="{8BFFE3CA-2664-5E0D-6D2D-7C07359A82B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tretch>
            <a:fillRect/>
          </a:stretch>
        </p:blipFill>
        <p:spPr bwMode="auto">
          <a:xfrm>
            <a:off x="642258" y="415225"/>
            <a:ext cx="2708167" cy="3292282"/>
          </a:xfrm>
          <a:prstGeom prst="rect">
            <a:avLst/>
          </a:prstGeom>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20B20DE9-113C-614A-831D-74743FC20F2C}"/>
              </a:ext>
            </a:extLst>
          </p:cNvPr>
          <p:cNvSpPr txBox="1"/>
          <p:nvPr/>
        </p:nvSpPr>
        <p:spPr>
          <a:xfrm>
            <a:off x="931338" y="41877"/>
            <a:ext cx="1927259" cy="369332"/>
          </a:xfrm>
          <a:prstGeom prst="rect">
            <a:avLst/>
          </a:prstGeom>
          <a:noFill/>
        </p:spPr>
        <p:txBody>
          <a:bodyPr wrap="none" rtlCol="0">
            <a:spAutoFit/>
          </a:bodyPr>
          <a:lstStyle/>
          <a:p>
            <a:r>
              <a:rPr lang="en-US" dirty="0"/>
              <a:t>[</a:t>
            </a:r>
            <a:r>
              <a:rPr lang="en-US" dirty="0">
                <a:hlinkClick r:id="rId5"/>
              </a:rPr>
              <a:t>hegghammer.net</a:t>
            </a:r>
            <a:r>
              <a:rPr lang="en-US" dirty="0"/>
              <a:t>]</a:t>
            </a:r>
          </a:p>
        </p:txBody>
      </p:sp>
      <p:cxnSp>
        <p:nvCxnSpPr>
          <p:cNvPr id="2094" name="Straight Connector 2093">
            <a:extLst>
              <a:ext uri="{FF2B5EF4-FFF2-40B4-BE49-F238E27FC236}">
                <a16:creationId xmlns:a16="http://schemas.microsoft.com/office/drawing/2014/main" id="{D6E0AD8B-255F-4090-B0E4-668B3F32FC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85671"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2056" name="Picture 8" descr="English Handwriting | Cursive writing in English | How to improve English  handwriting">
            <a:extLst>
              <a:ext uri="{FF2B5EF4-FFF2-40B4-BE49-F238E27FC236}">
                <a16:creationId xmlns:a16="http://schemas.microsoft.com/office/drawing/2014/main" id="{93CEF78A-0D1E-28F1-FE39-967431E4EA1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666" r="2" b="476"/>
          <a:stretch>
            <a:fillRect/>
          </a:stretch>
        </p:blipFill>
        <p:spPr bwMode="auto">
          <a:xfrm>
            <a:off x="3107310" y="3936079"/>
            <a:ext cx="3659927" cy="197347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29581E65-F264-966A-3330-387F1488785C}"/>
              </a:ext>
            </a:extLst>
          </p:cNvPr>
          <p:cNvSpPr txBox="1"/>
          <p:nvPr/>
        </p:nvSpPr>
        <p:spPr>
          <a:xfrm>
            <a:off x="3999816" y="5868640"/>
            <a:ext cx="2009333" cy="369332"/>
          </a:xfrm>
          <a:prstGeom prst="rect">
            <a:avLst/>
          </a:prstGeom>
          <a:noFill/>
        </p:spPr>
        <p:txBody>
          <a:bodyPr wrap="none" rtlCol="0">
            <a:spAutoFit/>
          </a:bodyPr>
          <a:lstStyle/>
          <a:p>
            <a:r>
              <a:rPr lang="en-US" dirty="0"/>
              <a:t>[</a:t>
            </a:r>
            <a:r>
              <a:rPr lang="en-US" dirty="0">
                <a:hlinkClick r:id="rId7"/>
              </a:rPr>
              <a:t>Palash Calligraphy</a:t>
            </a:r>
            <a:r>
              <a:rPr lang="en-US" dirty="0"/>
              <a:t>]</a:t>
            </a:r>
          </a:p>
        </p:txBody>
      </p:sp>
      <p:pic>
        <p:nvPicPr>
          <p:cNvPr id="8" name="Graphic 7" descr="Tools outline">
            <a:extLst>
              <a:ext uri="{FF2B5EF4-FFF2-40B4-BE49-F238E27FC236}">
                <a16:creationId xmlns:a16="http://schemas.microsoft.com/office/drawing/2014/main" id="{1F6F57C8-5A84-F4AB-BE9E-0B0F01A3B4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86185" y="874719"/>
            <a:ext cx="2636597" cy="2636597"/>
          </a:xfrm>
          <a:prstGeom prst="rect">
            <a:avLst/>
          </a:prstGeom>
        </p:spPr>
      </p:pic>
      <p:pic>
        <p:nvPicPr>
          <p:cNvPr id="14" name="Graphic 13" descr="Signpost outline">
            <a:extLst>
              <a:ext uri="{FF2B5EF4-FFF2-40B4-BE49-F238E27FC236}">
                <a16:creationId xmlns:a16="http://schemas.microsoft.com/office/drawing/2014/main" id="{08DCBFEF-C647-9D5D-85BF-C9352792196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1903" y="3779614"/>
            <a:ext cx="2326130" cy="2326130"/>
          </a:xfrm>
          <a:prstGeom prst="rect">
            <a:avLst/>
          </a:prstGeom>
        </p:spPr>
      </p:pic>
      <p:sp>
        <p:nvSpPr>
          <p:cNvPr id="2096" name="Rectangle 2095">
            <a:extLst>
              <a:ext uri="{FF2B5EF4-FFF2-40B4-BE49-F238E27FC236}">
                <a16:creationId xmlns:a16="http://schemas.microsoft.com/office/drawing/2014/main" id="{5DD14EB9-7D82-468B-B45D-876BE90A5E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097" name="Rectangle 2096">
            <a:extLst>
              <a:ext uri="{FF2B5EF4-FFF2-40B4-BE49-F238E27FC236}">
                <a16:creationId xmlns:a16="http://schemas.microsoft.com/office/drawing/2014/main" id="{88302865-9184-47F8-9D42-09980A3E5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08E2F098-5559-FBB4-9F44-7EDE2B8AB764}"/>
              </a:ext>
            </a:extLst>
          </p:cNvPr>
          <p:cNvSpPr>
            <a:spLocks noGrp="1"/>
          </p:cNvSpPr>
          <p:nvPr>
            <p:ph type="title"/>
          </p:nvPr>
        </p:nvSpPr>
        <p:spPr>
          <a:xfrm>
            <a:off x="7534655" y="634946"/>
            <a:ext cx="4015087" cy="1450757"/>
          </a:xfrm>
        </p:spPr>
        <p:txBody>
          <a:bodyPr>
            <a:normAutofit/>
          </a:bodyPr>
          <a:lstStyle/>
          <a:p>
            <a:r>
              <a:rPr lang="en-US" dirty="0"/>
              <a:t>Larger Picture</a:t>
            </a:r>
          </a:p>
        </p:txBody>
      </p:sp>
      <p:sp>
        <p:nvSpPr>
          <p:cNvPr id="3" name="Content Placeholder 2">
            <a:extLst>
              <a:ext uri="{FF2B5EF4-FFF2-40B4-BE49-F238E27FC236}">
                <a16:creationId xmlns:a16="http://schemas.microsoft.com/office/drawing/2014/main" id="{D9118BD1-E1ED-9823-3258-8F7A98CCA124}"/>
              </a:ext>
            </a:extLst>
          </p:cNvPr>
          <p:cNvSpPr>
            <a:spLocks noGrp="1"/>
          </p:cNvSpPr>
          <p:nvPr>
            <p:ph idx="1"/>
          </p:nvPr>
        </p:nvSpPr>
        <p:spPr>
          <a:xfrm>
            <a:off x="7534655" y="2198914"/>
            <a:ext cx="4015087" cy="3670180"/>
          </a:xfrm>
        </p:spPr>
        <p:txBody>
          <a:bodyPr>
            <a:normAutofit/>
          </a:bodyPr>
          <a:lstStyle/>
          <a:p>
            <a:pPr marL="115888" indent="-115888">
              <a:buFont typeface="Arial" panose="020B0604020202020204" pitchFamily="34" charset="0"/>
              <a:buChar char="•"/>
            </a:pPr>
            <a:r>
              <a:rPr lang="en-US" dirty="0"/>
              <a:t>Guides future research</a:t>
            </a:r>
          </a:p>
          <a:p>
            <a:pPr marL="115888" indent="-115888">
              <a:buFont typeface="Arial" panose="020B0604020202020204" pitchFamily="34" charset="0"/>
              <a:buChar char="•"/>
            </a:pPr>
            <a:r>
              <a:rPr lang="en-US" dirty="0"/>
              <a:t>Increases number of datasets and related tools</a:t>
            </a:r>
          </a:p>
          <a:p>
            <a:pPr marL="115888" indent="-115888">
              <a:buFont typeface="Arial" panose="020B0604020202020204" pitchFamily="34" charset="0"/>
              <a:buChar char="•"/>
            </a:pPr>
            <a:r>
              <a:rPr lang="en-US" dirty="0"/>
              <a:t>Addresses specific needs</a:t>
            </a:r>
          </a:p>
          <a:p>
            <a:pPr marL="115888" indent="-115888">
              <a:buFont typeface="Arial" panose="020B0604020202020204" pitchFamily="34" charset="0"/>
              <a:buChar char="•"/>
            </a:pPr>
            <a:r>
              <a:rPr lang="en-US" dirty="0"/>
              <a:t>Addresses broader needs</a:t>
            </a:r>
          </a:p>
        </p:txBody>
      </p:sp>
      <p:sp>
        <p:nvSpPr>
          <p:cNvPr id="5" name="Footer Placeholder 4">
            <a:extLst>
              <a:ext uri="{FF2B5EF4-FFF2-40B4-BE49-F238E27FC236}">
                <a16:creationId xmlns:a16="http://schemas.microsoft.com/office/drawing/2014/main" id="{F85A12BA-824E-583D-09B9-F5755678A559}"/>
              </a:ext>
            </a:extLst>
          </p:cNvPr>
          <p:cNvSpPr>
            <a:spLocks noGrp="1"/>
          </p:cNvSpPr>
          <p:nvPr>
            <p:ph type="ftr" sz="quarter" idx="11"/>
          </p:nvPr>
        </p:nvSpPr>
        <p:spPr>
          <a:xfrm>
            <a:off x="3686185" y="6459785"/>
            <a:ext cx="4822804" cy="365125"/>
          </a:xfrm>
        </p:spPr>
        <p:txBody>
          <a:bodyPr>
            <a:normAutofit/>
          </a:bodyPr>
          <a:lstStyle/>
          <a:p>
            <a:pPr>
              <a:spcAft>
                <a:spcPts val="600"/>
              </a:spcAft>
            </a:pPr>
            <a:r>
              <a:rPr lang="en-US" dirty="0"/>
              <a:t>Conclusion</a:t>
            </a:r>
          </a:p>
        </p:txBody>
      </p:sp>
      <p:sp>
        <p:nvSpPr>
          <p:cNvPr id="4" name="Slide Number Placeholder 3">
            <a:extLst>
              <a:ext uri="{FF2B5EF4-FFF2-40B4-BE49-F238E27FC236}">
                <a16:creationId xmlns:a16="http://schemas.microsoft.com/office/drawing/2014/main" id="{CD00DFAC-AE97-709F-818A-0359A1BC1436}"/>
              </a:ext>
            </a:extLst>
          </p:cNvPr>
          <p:cNvSpPr>
            <a:spLocks noGrp="1"/>
          </p:cNvSpPr>
          <p:nvPr>
            <p:ph type="sldNum" sz="quarter" idx="12"/>
          </p:nvPr>
        </p:nvSpPr>
        <p:spPr>
          <a:xfrm>
            <a:off x="9900458" y="6459785"/>
            <a:ext cx="1312025" cy="365125"/>
          </a:xfrm>
        </p:spPr>
        <p:txBody>
          <a:bodyPr>
            <a:normAutofit/>
          </a:bodyPr>
          <a:lstStyle/>
          <a:p>
            <a:pPr>
              <a:spcAft>
                <a:spcPts val="600"/>
              </a:spcAft>
            </a:pPr>
            <a:fld id="{EE2D334F-6BBC-4F92-A016-F814A9F7501F}" type="slidenum">
              <a:rPr lang="en-US" smtClean="0"/>
              <a:pPr>
                <a:spcAft>
                  <a:spcPts val="600"/>
                </a:spcAft>
              </a:pPr>
              <a:t>20</a:t>
            </a:fld>
            <a:endParaRPr lang="en-US" dirty="0"/>
          </a:p>
        </p:txBody>
      </p:sp>
    </p:spTree>
    <p:extLst>
      <p:ext uri="{BB962C8B-B14F-4D97-AF65-F5344CB8AC3E}">
        <p14:creationId xmlns:p14="http://schemas.microsoft.com/office/powerpoint/2010/main" val="126846411"/>
      </p:ext>
    </p:extLst>
  </p:cSld>
  <p:clrMapOvr>
    <a:masterClrMapping/>
  </p:clrMapOvr>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2" name="Rectangle 11">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cxnSp>
        <p:nvCxnSpPr>
          <p:cNvPr id="14" name="Straight Connector 13">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1DC5F40F-7ACA-41C8-AA77-F5A63199EBD1}"/>
              </a:ext>
            </a:extLst>
          </p:cNvPr>
          <p:cNvSpPr>
            <a:spLocks noGrp="1"/>
          </p:cNvSpPr>
          <p:nvPr>
            <p:ph type="title"/>
          </p:nvPr>
        </p:nvSpPr>
        <p:spPr>
          <a:xfrm>
            <a:off x="1097280" y="758952"/>
            <a:ext cx="10058400" cy="3892168"/>
          </a:xfrm>
        </p:spPr>
        <p:txBody>
          <a:bodyPr vert="horz" lIns="91440" tIns="45720" rIns="91440" bIns="45720" rtlCol="0" anchor="b">
            <a:normAutofit/>
          </a:bodyPr>
          <a:lstStyle/>
          <a:p>
            <a:r>
              <a:rPr lang="en-US" sz="8000" dirty="0">
                <a:solidFill>
                  <a:schemeClr val="tx1">
                    <a:lumMod val="85000"/>
                    <a:lumOff val="15000"/>
                  </a:schemeClr>
                </a:solidFill>
              </a:rPr>
              <a:t>Questions?</a:t>
            </a:r>
          </a:p>
        </p:txBody>
      </p:sp>
      <p:sp>
        <p:nvSpPr>
          <p:cNvPr id="18" name="Rectangle 17">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0" name="Rectangle 19">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4" name="Slide Number Placeholder 3">
            <a:extLst>
              <a:ext uri="{FF2B5EF4-FFF2-40B4-BE49-F238E27FC236}">
                <a16:creationId xmlns:a16="http://schemas.microsoft.com/office/drawing/2014/main" id="{35F81D5C-110F-D00C-27E7-474A94AFF8FD}"/>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a:spcAft>
                <a:spcPts val="600"/>
              </a:spcAft>
            </a:pPr>
            <a:fld id="{EE2D334F-6BBC-4F92-A016-F814A9F7501F}" type="slidenum">
              <a:rPr lang="en-US" smtClean="0"/>
              <a:pPr>
                <a:spcAft>
                  <a:spcPts val="600"/>
                </a:spcAft>
              </a:pPr>
              <a:t>21</a:t>
            </a:fld>
            <a:endParaRPr lang="en-US" dirty="0"/>
          </a:p>
        </p:txBody>
      </p:sp>
    </p:spTree>
    <p:extLst>
      <p:ext uri="{BB962C8B-B14F-4D97-AF65-F5344CB8AC3E}">
        <p14:creationId xmlns:p14="http://schemas.microsoft.com/office/powerpoint/2010/main" val="2970002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AFB45-486E-7547-4E6A-02898A072C0E}"/>
              </a:ext>
            </a:extLst>
          </p:cNvPr>
          <p:cNvSpPr>
            <a:spLocks noGrp="1"/>
          </p:cNvSpPr>
          <p:nvPr>
            <p:ph type="title"/>
          </p:nvPr>
        </p:nvSpPr>
        <p:spPr/>
        <p:txBody>
          <a:bodyPr/>
          <a:lstStyle/>
          <a:p>
            <a:r>
              <a:rPr lang="en-US" dirty="0"/>
              <a:t>Sources</a:t>
            </a:r>
          </a:p>
        </p:txBody>
      </p:sp>
      <p:sp>
        <p:nvSpPr>
          <p:cNvPr id="3" name="Content Placeholder 2">
            <a:extLst>
              <a:ext uri="{FF2B5EF4-FFF2-40B4-BE49-F238E27FC236}">
                <a16:creationId xmlns:a16="http://schemas.microsoft.com/office/drawing/2014/main" id="{09A3B677-2DF1-4C5B-E1CF-B48D9C18AD41}"/>
              </a:ext>
            </a:extLst>
          </p:cNvPr>
          <p:cNvSpPr>
            <a:spLocks noGrp="1"/>
          </p:cNvSpPr>
          <p:nvPr>
            <p:ph idx="1"/>
          </p:nvPr>
        </p:nvSpPr>
        <p:spPr/>
        <p:txBody>
          <a:bodyPr>
            <a:normAutofit fontScale="85000" lnSpcReduction="20000"/>
          </a:bodyPr>
          <a:lstStyle/>
          <a:p>
            <a:r>
              <a:rPr lang="en-US" dirty="0"/>
              <a:t>Hegghammer, T. OCR with Tesseract, Amazon Textract, and Google Document AI: a benchmarking experiment. </a:t>
            </a:r>
            <a:r>
              <a:rPr lang="en-US" i="1" dirty="0"/>
              <a:t>J Comput Soc Sc</a:t>
            </a:r>
            <a:r>
              <a:rPr lang="en-US" dirty="0"/>
              <a:t> </a:t>
            </a:r>
            <a:r>
              <a:rPr lang="en-US" b="1" dirty="0"/>
              <a:t>5</a:t>
            </a:r>
            <a:r>
              <a:rPr lang="en-US" dirty="0"/>
              <a:t>, 861–882 (2022). https://doi.org/10.1007/s42001-021-00149-1</a:t>
            </a:r>
          </a:p>
          <a:p>
            <a:r>
              <a:rPr lang="en-US" dirty="0"/>
              <a:t>Fateh, Amirreza, Mansoor Fateh, and Vahid Abolghasemi. “Enhancing Optical Character Recognition: Efficient Techniques for Document Layout Analysis and Text Line Detection.” </a:t>
            </a:r>
            <a:r>
              <a:rPr lang="en-US" i="1" dirty="0"/>
              <a:t>Engineering Reports</a:t>
            </a:r>
            <a:r>
              <a:rPr lang="en-US" dirty="0"/>
              <a:t> 6, no. 9 (December 14, 2023). https://doi.org/10.1002/eng2.12832. </a:t>
            </a:r>
          </a:p>
          <a:p>
            <a:r>
              <a:rPr lang="en-US" dirty="0"/>
              <a:t>Vaughan, Don. 2025. The World’s 5 Most Commonly Used Writing Systems. https://www.britannica.com/list/the-worlds-5-most-commonly-used-writing-systems</a:t>
            </a:r>
          </a:p>
          <a:p>
            <a:r>
              <a:rPr lang="en-US" dirty="0"/>
              <a:t>Wikipedia contributors. 2025. Arabic diacritics — Wikipedia, The Free Encyclopedia. https://en.wikipedia.org/w/index.php?title=Arabic_diacritics&amp;oldid=1317677291 [Online; accessed 26-October-2025].</a:t>
            </a:r>
          </a:p>
          <a:p>
            <a:r>
              <a:rPr lang="en-US" dirty="0"/>
              <a:t>Li, Ning. ‘An Implementation of OCR System Based on Skeleton Matching’. University of Kent, Canterbury, UK: University of Kent, Computing Laboratory, March 1993. https://kar.kent.ac.uk/21129/.</a:t>
            </a:r>
          </a:p>
          <a:p>
            <a:r>
              <a:rPr lang="en-US" dirty="0"/>
              <a:t>Schantz, Herbert F. </a:t>
            </a:r>
            <a:r>
              <a:rPr lang="en-US" i="1" dirty="0"/>
              <a:t>The history of OCR, optical character recognition</a:t>
            </a:r>
            <a:r>
              <a:rPr lang="en-US" dirty="0"/>
              <a:t>. Manchester Center, Vt: Recognition Technologies Users Association, 1982. </a:t>
            </a:r>
          </a:p>
          <a:p>
            <a:r>
              <a:rPr lang="en-US" dirty="0"/>
              <a:t>Unless otherwise specified, all images are Adobe PowerPoint graphics or made by the Author</a:t>
            </a:r>
          </a:p>
        </p:txBody>
      </p:sp>
      <p:sp>
        <p:nvSpPr>
          <p:cNvPr id="4" name="Slide Number Placeholder 3">
            <a:extLst>
              <a:ext uri="{FF2B5EF4-FFF2-40B4-BE49-F238E27FC236}">
                <a16:creationId xmlns:a16="http://schemas.microsoft.com/office/drawing/2014/main" id="{BF0BB292-58D8-C734-BD50-7021E334B993}"/>
              </a:ext>
            </a:extLst>
          </p:cNvPr>
          <p:cNvSpPr>
            <a:spLocks noGrp="1"/>
          </p:cNvSpPr>
          <p:nvPr>
            <p:ph type="sldNum" sz="quarter" idx="12"/>
          </p:nvPr>
        </p:nvSpPr>
        <p:spPr/>
        <p:txBody>
          <a:bodyPr/>
          <a:lstStyle/>
          <a:p>
            <a:fld id="{EE2D334F-6BBC-4F92-A016-F814A9F7501F}" type="slidenum">
              <a:rPr lang="en-US" smtClean="0"/>
              <a:pPr/>
              <a:t>22</a:t>
            </a:fld>
            <a:endParaRPr lang="en-US" sz="1400" dirty="0"/>
          </a:p>
        </p:txBody>
      </p:sp>
    </p:spTree>
    <p:extLst>
      <p:ext uri="{BB962C8B-B14F-4D97-AF65-F5344CB8AC3E}">
        <p14:creationId xmlns:p14="http://schemas.microsoft.com/office/powerpoint/2010/main" val="2172879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52451B7E-804A-BFEC-0BE9-B35F1A8E926A}"/>
              </a:ext>
            </a:extLst>
          </p:cNvPr>
          <p:cNvSpPr>
            <a:spLocks noGrp="1"/>
          </p:cNvSpPr>
          <p:nvPr>
            <p:ph type="title"/>
          </p:nvPr>
        </p:nvSpPr>
        <p:spPr>
          <a:xfrm>
            <a:off x="492370" y="516835"/>
            <a:ext cx="3084844" cy="5772840"/>
          </a:xfrm>
        </p:spPr>
        <p:txBody>
          <a:bodyPr vert="horz" lIns="91440" tIns="45720" rIns="91440" bIns="45720" rtlCol="0" anchor="ctr">
            <a:normAutofit/>
          </a:bodyPr>
          <a:lstStyle/>
          <a:p>
            <a:r>
              <a:rPr lang="en-US" sz="4000" dirty="0">
                <a:solidFill>
                  <a:srgbClr val="FFFFFF"/>
                </a:solidFill>
              </a:rPr>
              <a:t>What Is Optical Character Recognition</a:t>
            </a:r>
            <a:br>
              <a:rPr lang="en-US" sz="4000" dirty="0">
                <a:solidFill>
                  <a:srgbClr val="FFFFFF"/>
                </a:solidFill>
              </a:rPr>
            </a:br>
            <a:r>
              <a:rPr lang="en-US" sz="4000" dirty="0">
                <a:solidFill>
                  <a:srgbClr val="FFFFFF"/>
                </a:solidFill>
              </a:rPr>
              <a:t>(OCR)?</a:t>
            </a:r>
          </a:p>
        </p:txBody>
      </p:sp>
      <p:sp>
        <p:nvSpPr>
          <p:cNvPr id="18" name="Rectangle 17">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8" name="Footer Placeholder 7">
            <a:extLst>
              <a:ext uri="{FF2B5EF4-FFF2-40B4-BE49-F238E27FC236}">
                <a16:creationId xmlns:a16="http://schemas.microsoft.com/office/drawing/2014/main" id="{3E681B51-2E44-5594-DFEC-A39938936540}"/>
              </a:ext>
            </a:extLst>
          </p:cNvPr>
          <p:cNvSpPr>
            <a:spLocks noGrp="1"/>
          </p:cNvSpPr>
          <p:nvPr>
            <p:ph type="ftr" sz="quarter" idx="11"/>
          </p:nvPr>
        </p:nvSpPr>
        <p:spPr>
          <a:xfrm>
            <a:off x="4742017" y="6459785"/>
            <a:ext cx="5105169" cy="365125"/>
          </a:xfrm>
        </p:spPr>
        <p:txBody>
          <a:bodyPr>
            <a:normAutofit/>
          </a:bodyPr>
          <a:lstStyle/>
          <a:p>
            <a:pPr algn="l">
              <a:spcAft>
                <a:spcPts val="600"/>
              </a:spcAft>
            </a:pPr>
            <a:r>
              <a:rPr lang="en-US" dirty="0">
                <a:solidFill>
                  <a:schemeClr val="tx2"/>
                </a:solidFill>
              </a:rPr>
              <a:t>Background</a:t>
            </a:r>
          </a:p>
        </p:txBody>
      </p:sp>
      <p:sp>
        <p:nvSpPr>
          <p:cNvPr id="5" name="Slide Number Placeholder 4">
            <a:extLst>
              <a:ext uri="{FF2B5EF4-FFF2-40B4-BE49-F238E27FC236}">
                <a16:creationId xmlns:a16="http://schemas.microsoft.com/office/drawing/2014/main" id="{87300389-7B6F-D4A0-20E5-472B2B65F210}"/>
              </a:ext>
            </a:extLst>
          </p:cNvPr>
          <p:cNvSpPr>
            <a:spLocks noGrp="1"/>
          </p:cNvSpPr>
          <p:nvPr>
            <p:ph type="sldNum" sz="quarter" idx="12"/>
          </p:nvPr>
        </p:nvSpPr>
        <p:spPr>
          <a:xfrm>
            <a:off x="10123055" y="6459785"/>
            <a:ext cx="1089428" cy="365125"/>
          </a:xfrm>
        </p:spPr>
        <p:txBody>
          <a:bodyPr vert="horz" lIns="91440" tIns="45720" rIns="91440" bIns="45720" rtlCol="0">
            <a:normAutofit/>
          </a:bodyPr>
          <a:lstStyle/>
          <a:p>
            <a:pPr defTabSz="914400">
              <a:spcAft>
                <a:spcPts val="600"/>
              </a:spcAft>
            </a:pPr>
            <a:fld id="{EE2D334F-6BBC-4F92-A016-F814A9F7501F}" type="slidenum">
              <a:rPr lang="en-US">
                <a:solidFill>
                  <a:schemeClr val="tx2"/>
                </a:solidFill>
              </a:rPr>
              <a:pPr defTabSz="914400">
                <a:spcAft>
                  <a:spcPts val="600"/>
                </a:spcAft>
              </a:pPr>
              <a:t>3</a:t>
            </a:fld>
            <a:endParaRPr lang="en-US" dirty="0">
              <a:solidFill>
                <a:schemeClr val="tx2"/>
              </a:solidFill>
            </a:endParaRPr>
          </a:p>
        </p:txBody>
      </p:sp>
      <p:graphicFrame>
        <p:nvGraphicFramePr>
          <p:cNvPr id="11" name="Text Placeholder 3">
            <a:extLst>
              <a:ext uri="{FF2B5EF4-FFF2-40B4-BE49-F238E27FC236}">
                <a16:creationId xmlns:a16="http://schemas.microsoft.com/office/drawing/2014/main" id="{47F30279-4269-8745-1570-17FEB20F7C83}"/>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1257068418"/>
              </p:ext>
            </p:extLst>
          </p:nvPr>
        </p:nvGraphicFramePr>
        <p:xfrm>
          <a:off x="4745296" y="404937"/>
          <a:ext cx="6797675" cy="5649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3069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ECA1B-0F53-DB1A-8B4D-BD0C3D46CB02}"/>
              </a:ext>
            </a:extLst>
          </p:cNvPr>
          <p:cNvSpPr>
            <a:spLocks noGrp="1"/>
          </p:cNvSpPr>
          <p:nvPr>
            <p:ph type="title" idx="4294967295"/>
          </p:nvPr>
        </p:nvSpPr>
        <p:spPr>
          <a:xfrm>
            <a:off x="1097280" y="-1450757"/>
            <a:ext cx="10058400" cy="1450757"/>
          </a:xfrm>
        </p:spPr>
        <p:txBody>
          <a:bodyPr vert="horz" lIns="91440" tIns="45720" rIns="91440" bIns="45720" rtlCol="0" anchor="b">
            <a:normAutofit/>
          </a:bodyPr>
          <a:lstStyle/>
          <a:p>
            <a:r>
              <a:rPr lang="en-US" dirty="0"/>
              <a:t>Presentation Outline</a:t>
            </a:r>
          </a:p>
        </p:txBody>
      </p:sp>
      <p:graphicFrame>
        <p:nvGraphicFramePr>
          <p:cNvPr id="6" name="Diagram 5" descr="Background: What is OCR?, Stages of OCR, Methods">
            <a:extLst>
              <a:ext uri="{FF2B5EF4-FFF2-40B4-BE49-F238E27FC236}">
                <a16:creationId xmlns:a16="http://schemas.microsoft.com/office/drawing/2014/main" id="{34E233E6-85AC-F6E7-5992-7B4DEB0A4E85}"/>
              </a:ext>
              <a:ext uri="{C183D7F6-B498-43B3-948B-1728B52AA6E4}">
                <adec:decorative xmlns:adec="http://schemas.microsoft.com/office/drawing/2017/decorative" val="0"/>
              </a:ext>
            </a:extLst>
          </p:cNvPr>
          <p:cNvGraphicFramePr/>
          <p:nvPr>
            <p:extLst>
              <p:ext uri="{D42A27DB-BD31-4B8C-83A1-F6EECF244321}">
                <p14:modId xmlns:p14="http://schemas.microsoft.com/office/powerpoint/2010/main" val="41861253"/>
              </p:ext>
            </p:extLst>
          </p:nvPr>
        </p:nvGraphicFramePr>
        <p:xfrm>
          <a:off x="299273" y="-1"/>
          <a:ext cx="11593454" cy="636104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Footer Placeholder 6">
            <a:extLst>
              <a:ext uri="{FF2B5EF4-FFF2-40B4-BE49-F238E27FC236}">
                <a16:creationId xmlns:a16="http://schemas.microsoft.com/office/drawing/2014/main" id="{5D69FDD7-B276-0B0B-78BF-CBA5A781CB2A}"/>
              </a:ext>
            </a:extLst>
          </p:cNvPr>
          <p:cNvSpPr>
            <a:spLocks noGrp="1"/>
          </p:cNvSpPr>
          <p:nvPr>
            <p:ph type="ftr" sz="quarter" idx="11"/>
          </p:nvPr>
        </p:nvSpPr>
        <p:spPr/>
        <p:txBody>
          <a:bodyPr/>
          <a:lstStyle/>
          <a:p>
            <a:r>
              <a:rPr lang="en-US" dirty="0"/>
              <a:t>Introduction</a:t>
            </a:r>
          </a:p>
        </p:txBody>
      </p:sp>
      <p:sp>
        <p:nvSpPr>
          <p:cNvPr id="10" name="Slide Number Placeholder 9">
            <a:extLst>
              <a:ext uri="{FF2B5EF4-FFF2-40B4-BE49-F238E27FC236}">
                <a16:creationId xmlns:a16="http://schemas.microsoft.com/office/drawing/2014/main" id="{0BB5F6DF-B167-CC9A-C2F0-161DA57655D2}"/>
              </a:ext>
            </a:extLst>
          </p:cNvPr>
          <p:cNvSpPr>
            <a:spLocks noGrp="1"/>
          </p:cNvSpPr>
          <p:nvPr>
            <p:ph type="sldNum" sz="quarter" idx="12"/>
          </p:nvPr>
        </p:nvSpPr>
        <p:spPr/>
        <p:txBody>
          <a:bodyPr/>
          <a:lstStyle/>
          <a:p>
            <a:fld id="{EE2D334F-6BBC-4F92-A016-F814A9F7501F}" type="slidenum">
              <a:rPr lang="en-US" smtClean="0"/>
              <a:t>4</a:t>
            </a:fld>
            <a:endParaRPr lang="en-US" dirty="0"/>
          </a:p>
        </p:txBody>
      </p:sp>
    </p:spTree>
    <p:extLst>
      <p:ext uri="{BB962C8B-B14F-4D97-AF65-F5344CB8AC3E}">
        <p14:creationId xmlns:p14="http://schemas.microsoft.com/office/powerpoint/2010/main" val="1785348839"/>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980EC-B50B-A0DB-A9BC-7534C714EED2}"/>
              </a:ext>
            </a:extLst>
          </p:cNvPr>
          <p:cNvSpPr>
            <a:spLocks noGrp="1"/>
          </p:cNvSpPr>
          <p:nvPr>
            <p:ph type="title"/>
          </p:nvPr>
        </p:nvSpPr>
        <p:spPr>
          <a:xfrm>
            <a:off x="1097280" y="309463"/>
            <a:ext cx="10058400" cy="1450757"/>
          </a:xfrm>
        </p:spPr>
        <p:txBody>
          <a:bodyPr/>
          <a:lstStyle/>
          <a:p>
            <a:r>
              <a:rPr lang="en-US" dirty="0"/>
              <a:t>OCR Stages</a:t>
            </a:r>
          </a:p>
        </p:txBody>
      </p:sp>
      <p:graphicFrame>
        <p:nvGraphicFramePr>
          <p:cNvPr id="5" name="Content Placeholder 4" descr="Arrows between the following phrases: Image(scanned doc), Document Layout Analysis, Text Line Detection, Classification/Recognition, and Editable Text">
            <a:extLst>
              <a:ext uri="{FF2B5EF4-FFF2-40B4-BE49-F238E27FC236}">
                <a16:creationId xmlns:a16="http://schemas.microsoft.com/office/drawing/2014/main" id="{B8C4B642-20ED-B6AB-003A-B48C6D3E031B}"/>
              </a:ext>
              <a:ext uri="{C183D7F6-B498-43B3-948B-1728B52AA6E4}">
                <adec:decorative xmlns:adec="http://schemas.microsoft.com/office/drawing/2017/decorative" val="0"/>
              </a:ext>
            </a:extLst>
          </p:cNvPr>
          <p:cNvGraphicFramePr>
            <a:graphicFrameLocks noGrp="1"/>
          </p:cNvGraphicFramePr>
          <p:nvPr>
            <p:ph idx="1"/>
            <p:extLst>
              <p:ext uri="{D42A27DB-BD31-4B8C-83A1-F6EECF244321}">
                <p14:modId xmlns:p14="http://schemas.microsoft.com/office/powerpoint/2010/main" val="3364749321"/>
              </p:ext>
            </p:extLst>
          </p:nvPr>
        </p:nvGraphicFramePr>
        <p:xfrm>
          <a:off x="1066800" y="1863304"/>
          <a:ext cx="10058400" cy="19871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DE8BAD7D-2E4A-204C-22AB-DC62FC3FE733}"/>
              </a:ext>
            </a:extLst>
          </p:cNvPr>
          <p:cNvSpPr txBox="1"/>
          <p:nvPr/>
        </p:nvSpPr>
        <p:spPr>
          <a:xfrm>
            <a:off x="1066799" y="1948572"/>
            <a:ext cx="1540347" cy="369332"/>
          </a:xfrm>
          <a:prstGeom prst="rect">
            <a:avLst/>
          </a:prstGeom>
          <a:noFill/>
        </p:spPr>
        <p:txBody>
          <a:bodyPr wrap="square" rtlCol="0">
            <a:spAutoFit/>
          </a:bodyPr>
          <a:lstStyle/>
          <a:p>
            <a:pPr algn="ctr"/>
            <a:r>
              <a:rPr lang="en-US" dirty="0"/>
              <a:t>Input</a:t>
            </a:r>
          </a:p>
        </p:txBody>
      </p:sp>
      <p:sp>
        <p:nvSpPr>
          <p:cNvPr id="10" name="TextBox 9">
            <a:extLst>
              <a:ext uri="{FF2B5EF4-FFF2-40B4-BE49-F238E27FC236}">
                <a16:creationId xmlns:a16="http://schemas.microsoft.com/office/drawing/2014/main" id="{0F497042-6D8A-6C03-7C35-17A560FD679E}"/>
              </a:ext>
            </a:extLst>
          </p:cNvPr>
          <p:cNvSpPr txBox="1"/>
          <p:nvPr/>
        </p:nvSpPr>
        <p:spPr>
          <a:xfrm>
            <a:off x="9584852" y="1961002"/>
            <a:ext cx="1540348" cy="369332"/>
          </a:xfrm>
          <a:prstGeom prst="rect">
            <a:avLst/>
          </a:prstGeom>
          <a:noFill/>
        </p:spPr>
        <p:txBody>
          <a:bodyPr wrap="square" rtlCol="0">
            <a:spAutoFit/>
          </a:bodyPr>
          <a:lstStyle/>
          <a:p>
            <a:pPr algn="ctr"/>
            <a:r>
              <a:rPr lang="en-US" dirty="0"/>
              <a:t>Output</a:t>
            </a:r>
          </a:p>
        </p:txBody>
      </p:sp>
      <p:grpSp>
        <p:nvGrpSpPr>
          <p:cNvPr id="27" name="Group 26" descr="Example document with several sections of text with a grey box representign an image on the page">
            <a:extLst>
              <a:ext uri="{FF2B5EF4-FFF2-40B4-BE49-F238E27FC236}">
                <a16:creationId xmlns:a16="http://schemas.microsoft.com/office/drawing/2014/main" id="{F5C68433-44B8-9EB5-EC55-671C08E078A4}"/>
              </a:ext>
            </a:extLst>
          </p:cNvPr>
          <p:cNvGrpSpPr>
            <a:grpSpLocks noChangeAspect="1"/>
          </p:cNvGrpSpPr>
          <p:nvPr/>
        </p:nvGrpSpPr>
        <p:grpSpPr>
          <a:xfrm>
            <a:off x="969593" y="3607321"/>
            <a:ext cx="1741490" cy="2353454"/>
            <a:chOff x="3003124" y="3655493"/>
            <a:chExt cx="1667411" cy="2253343"/>
          </a:xfrm>
          <a:effectLst/>
        </p:grpSpPr>
        <p:sp>
          <p:nvSpPr>
            <p:cNvPr id="28" name="Rectangle 27">
              <a:extLst>
                <a:ext uri="{FF2B5EF4-FFF2-40B4-BE49-F238E27FC236}">
                  <a16:creationId xmlns:a16="http://schemas.microsoft.com/office/drawing/2014/main" id="{1DE92656-1ACB-135E-A47D-2B85670D485D}"/>
                </a:ext>
              </a:extLst>
            </p:cNvPr>
            <p:cNvSpPr>
              <a:spLocks noChangeAspect="1"/>
            </p:cNvSpPr>
            <p:nvPr/>
          </p:nvSpPr>
          <p:spPr>
            <a:xfrm>
              <a:off x="3003124" y="3655493"/>
              <a:ext cx="1667411" cy="2253343"/>
            </a:xfrm>
            <a:prstGeom prst="rect">
              <a:avLst/>
            </a:prstGeom>
            <a:solidFill>
              <a:schemeClr val="bg1"/>
            </a:solidFill>
            <a:ln w="3175">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p>
          </p:txBody>
        </p:sp>
        <p:cxnSp>
          <p:nvCxnSpPr>
            <p:cNvPr id="29" name="Straight Connector 28">
              <a:extLst>
                <a:ext uri="{FF2B5EF4-FFF2-40B4-BE49-F238E27FC236}">
                  <a16:creationId xmlns:a16="http://schemas.microsoft.com/office/drawing/2014/main" id="{FD91839F-B18B-A888-4762-8C63B4CBDBBC}"/>
                </a:ext>
              </a:extLst>
            </p:cNvPr>
            <p:cNvCxnSpPr/>
            <p:nvPr/>
          </p:nvCxnSpPr>
          <p:spPr>
            <a:xfrm>
              <a:off x="3493729" y="3805084"/>
              <a:ext cx="648929" cy="0"/>
            </a:xfrm>
            <a:prstGeom prst="line">
              <a:avLst/>
            </a:prstGeom>
            <a:ln w="76200">
              <a:solidFill>
                <a:schemeClr val="tx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4E1F374-EB7B-D51D-AA63-C9219B22898C}"/>
                </a:ext>
              </a:extLst>
            </p:cNvPr>
            <p:cNvCxnSpPr>
              <a:cxnSpLocks/>
            </p:cNvCxnSpPr>
            <p:nvPr/>
          </p:nvCxnSpPr>
          <p:spPr>
            <a:xfrm>
              <a:off x="3305277" y="3898490"/>
              <a:ext cx="1034026" cy="0"/>
            </a:xfrm>
            <a:prstGeom prst="line">
              <a:avLst/>
            </a:prstGeom>
            <a:ln w="57150">
              <a:solidFill>
                <a:schemeClr val="tx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152E207-201F-7402-2539-79E46D5F7304}"/>
                </a:ext>
              </a:extLst>
            </p:cNvPr>
            <p:cNvCxnSpPr>
              <a:cxnSpLocks/>
            </p:cNvCxnSpPr>
            <p:nvPr/>
          </p:nvCxnSpPr>
          <p:spPr>
            <a:xfrm>
              <a:off x="3122147" y="4065363"/>
              <a:ext cx="1283598" cy="0"/>
            </a:xfrm>
            <a:prstGeom prst="line">
              <a:avLst/>
            </a:prstGeom>
            <a:ln w="38100">
              <a:solidFill>
                <a:schemeClr val="tx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4B85CFC-8A8C-9505-58D9-CBB134ACC488}"/>
                </a:ext>
              </a:extLst>
            </p:cNvPr>
            <p:cNvCxnSpPr>
              <a:cxnSpLocks/>
            </p:cNvCxnSpPr>
            <p:nvPr/>
          </p:nvCxnSpPr>
          <p:spPr>
            <a:xfrm>
              <a:off x="3122147" y="4217763"/>
              <a:ext cx="1237735" cy="0"/>
            </a:xfrm>
            <a:prstGeom prst="line">
              <a:avLst/>
            </a:prstGeom>
            <a:ln w="38100">
              <a:solidFill>
                <a:schemeClr val="tx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D18371-B1AC-CACF-972E-F660CD31125C}"/>
                </a:ext>
              </a:extLst>
            </p:cNvPr>
            <p:cNvCxnSpPr>
              <a:cxnSpLocks/>
            </p:cNvCxnSpPr>
            <p:nvPr/>
          </p:nvCxnSpPr>
          <p:spPr>
            <a:xfrm>
              <a:off x="3122147" y="4295636"/>
              <a:ext cx="1401123" cy="0"/>
            </a:xfrm>
            <a:prstGeom prst="line">
              <a:avLst/>
            </a:prstGeom>
            <a:ln w="38100">
              <a:solidFill>
                <a:schemeClr val="tx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ED2F39B-428E-2D4E-8CB9-327597F8FF07}"/>
                </a:ext>
              </a:extLst>
            </p:cNvPr>
            <p:cNvCxnSpPr>
              <a:cxnSpLocks/>
            </p:cNvCxnSpPr>
            <p:nvPr/>
          </p:nvCxnSpPr>
          <p:spPr>
            <a:xfrm>
              <a:off x="3122147" y="4138458"/>
              <a:ext cx="1360993" cy="0"/>
            </a:xfrm>
            <a:prstGeom prst="line">
              <a:avLst/>
            </a:prstGeom>
            <a:ln w="38100">
              <a:solidFill>
                <a:schemeClr val="tx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BFD40DD-AD1A-0DBD-6845-FA9B3BB187D9}"/>
                </a:ext>
              </a:extLst>
            </p:cNvPr>
            <p:cNvCxnSpPr>
              <a:cxnSpLocks/>
            </p:cNvCxnSpPr>
            <p:nvPr/>
          </p:nvCxnSpPr>
          <p:spPr>
            <a:xfrm>
              <a:off x="3122147" y="4468712"/>
              <a:ext cx="1283598" cy="0"/>
            </a:xfrm>
            <a:prstGeom prst="line">
              <a:avLst/>
            </a:prstGeom>
            <a:ln w="38100">
              <a:solidFill>
                <a:schemeClr val="tx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BEE7552-F555-7FA6-544D-A0122959E6D7}"/>
                </a:ext>
              </a:extLst>
            </p:cNvPr>
            <p:cNvCxnSpPr>
              <a:cxnSpLocks/>
            </p:cNvCxnSpPr>
            <p:nvPr/>
          </p:nvCxnSpPr>
          <p:spPr>
            <a:xfrm>
              <a:off x="3122147" y="4621112"/>
              <a:ext cx="1237735" cy="0"/>
            </a:xfrm>
            <a:prstGeom prst="line">
              <a:avLst/>
            </a:prstGeom>
            <a:ln w="38100">
              <a:solidFill>
                <a:schemeClr val="tx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8D96EC1-C06A-FF36-3543-B0BA34018327}"/>
                </a:ext>
              </a:extLst>
            </p:cNvPr>
            <p:cNvCxnSpPr>
              <a:cxnSpLocks/>
            </p:cNvCxnSpPr>
            <p:nvPr/>
          </p:nvCxnSpPr>
          <p:spPr>
            <a:xfrm>
              <a:off x="3122147" y="4698985"/>
              <a:ext cx="1401123" cy="0"/>
            </a:xfrm>
            <a:prstGeom prst="line">
              <a:avLst/>
            </a:prstGeom>
            <a:ln w="38100">
              <a:solidFill>
                <a:schemeClr val="tx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0E48A3C-66FF-A06A-A4D1-512672465E76}"/>
                </a:ext>
              </a:extLst>
            </p:cNvPr>
            <p:cNvCxnSpPr>
              <a:cxnSpLocks/>
            </p:cNvCxnSpPr>
            <p:nvPr/>
          </p:nvCxnSpPr>
          <p:spPr>
            <a:xfrm>
              <a:off x="3122147" y="4541807"/>
              <a:ext cx="1360993" cy="0"/>
            </a:xfrm>
            <a:prstGeom prst="line">
              <a:avLst/>
            </a:prstGeom>
            <a:ln w="38100">
              <a:solidFill>
                <a:schemeClr val="tx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4A29A05-1B7C-6217-DA2E-D92FC27C3C05}"/>
                </a:ext>
              </a:extLst>
            </p:cNvPr>
            <p:cNvCxnSpPr>
              <a:cxnSpLocks/>
            </p:cNvCxnSpPr>
            <p:nvPr/>
          </p:nvCxnSpPr>
          <p:spPr>
            <a:xfrm>
              <a:off x="3122147" y="4780946"/>
              <a:ext cx="1283598" cy="0"/>
            </a:xfrm>
            <a:prstGeom prst="line">
              <a:avLst/>
            </a:prstGeom>
            <a:ln w="38100">
              <a:solidFill>
                <a:schemeClr val="tx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0E1FAB-ADEA-98DB-FBC0-81E80777397C}"/>
                </a:ext>
              </a:extLst>
            </p:cNvPr>
            <p:cNvCxnSpPr>
              <a:cxnSpLocks/>
            </p:cNvCxnSpPr>
            <p:nvPr/>
          </p:nvCxnSpPr>
          <p:spPr>
            <a:xfrm>
              <a:off x="3122147" y="4854041"/>
              <a:ext cx="1360993" cy="0"/>
            </a:xfrm>
            <a:prstGeom prst="line">
              <a:avLst/>
            </a:prstGeom>
            <a:ln w="38100">
              <a:solidFill>
                <a:schemeClr val="tx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DBABA58-5AC8-18C5-DEC8-39D05CAC71B8}"/>
                </a:ext>
              </a:extLst>
            </p:cNvPr>
            <p:cNvCxnSpPr>
              <a:cxnSpLocks/>
            </p:cNvCxnSpPr>
            <p:nvPr/>
          </p:nvCxnSpPr>
          <p:spPr>
            <a:xfrm>
              <a:off x="3122147" y="5047968"/>
              <a:ext cx="658971" cy="0"/>
            </a:xfrm>
            <a:prstGeom prst="line">
              <a:avLst/>
            </a:prstGeom>
            <a:ln w="38100">
              <a:solidFill>
                <a:schemeClr val="tx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6903A7F-352A-47A1-4346-2732CD50C443}"/>
                </a:ext>
              </a:extLst>
            </p:cNvPr>
            <p:cNvCxnSpPr>
              <a:cxnSpLocks/>
            </p:cNvCxnSpPr>
            <p:nvPr/>
          </p:nvCxnSpPr>
          <p:spPr>
            <a:xfrm>
              <a:off x="4345221" y="5071818"/>
              <a:ext cx="269458" cy="0"/>
            </a:xfrm>
            <a:prstGeom prst="line">
              <a:avLst/>
            </a:prstGeom>
            <a:ln w="38100">
              <a:solidFill>
                <a:schemeClr val="tx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8E62949-614D-C9CE-926C-A5B5D6FA9861}"/>
                </a:ext>
              </a:extLst>
            </p:cNvPr>
            <p:cNvCxnSpPr>
              <a:cxnSpLocks/>
            </p:cNvCxnSpPr>
            <p:nvPr/>
          </p:nvCxnSpPr>
          <p:spPr>
            <a:xfrm>
              <a:off x="4511550" y="5120194"/>
              <a:ext cx="103129" cy="0"/>
            </a:xfrm>
            <a:prstGeom prst="line">
              <a:avLst/>
            </a:prstGeom>
            <a:ln w="38100">
              <a:solidFill>
                <a:schemeClr val="tx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DFEA318-AE5B-7FD8-8288-20454776F0D0}"/>
                </a:ext>
              </a:extLst>
            </p:cNvPr>
            <p:cNvCxnSpPr>
              <a:cxnSpLocks/>
            </p:cNvCxnSpPr>
            <p:nvPr/>
          </p:nvCxnSpPr>
          <p:spPr>
            <a:xfrm>
              <a:off x="3122147" y="5121063"/>
              <a:ext cx="183130" cy="0"/>
            </a:xfrm>
            <a:prstGeom prst="line">
              <a:avLst/>
            </a:prstGeom>
            <a:ln w="38100">
              <a:solidFill>
                <a:schemeClr val="tx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B952232-7572-AECC-E8B8-86675AF98E4E}"/>
                </a:ext>
              </a:extLst>
            </p:cNvPr>
            <p:cNvCxnSpPr>
              <a:cxnSpLocks/>
            </p:cNvCxnSpPr>
            <p:nvPr/>
          </p:nvCxnSpPr>
          <p:spPr>
            <a:xfrm>
              <a:off x="3202122" y="5807710"/>
              <a:ext cx="1360993" cy="0"/>
            </a:xfrm>
            <a:prstGeom prst="line">
              <a:avLst/>
            </a:prstGeom>
            <a:ln w="38100">
              <a:solidFill>
                <a:schemeClr val="tx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9BF20FC1-446B-A76C-1FDE-5C85E5696AD8}"/>
                </a:ext>
              </a:extLst>
            </p:cNvPr>
            <p:cNvSpPr/>
            <p:nvPr/>
          </p:nvSpPr>
          <p:spPr>
            <a:xfrm>
              <a:off x="3414042" y="5199369"/>
              <a:ext cx="845574" cy="453277"/>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7" name="Group 1056" descr="Same document, with each region of text in a red box">
            <a:extLst>
              <a:ext uri="{FF2B5EF4-FFF2-40B4-BE49-F238E27FC236}">
                <a16:creationId xmlns:a16="http://schemas.microsoft.com/office/drawing/2014/main" id="{19CFCE02-CEB3-C78F-2FE2-410C86EA36DD}"/>
              </a:ext>
            </a:extLst>
          </p:cNvPr>
          <p:cNvGrpSpPr/>
          <p:nvPr/>
        </p:nvGrpSpPr>
        <p:grpSpPr>
          <a:xfrm>
            <a:off x="3049870" y="3596658"/>
            <a:ext cx="1741490" cy="2353454"/>
            <a:chOff x="3049870" y="3596658"/>
            <a:chExt cx="1741490" cy="2353454"/>
          </a:xfrm>
        </p:grpSpPr>
        <p:grpSp>
          <p:nvGrpSpPr>
            <p:cNvPr id="47" name="Group 46">
              <a:extLst>
                <a:ext uri="{FF2B5EF4-FFF2-40B4-BE49-F238E27FC236}">
                  <a16:creationId xmlns:a16="http://schemas.microsoft.com/office/drawing/2014/main" id="{9C3676C9-F11E-59A5-C4A0-4128C8752B92}"/>
                </a:ext>
              </a:extLst>
            </p:cNvPr>
            <p:cNvGrpSpPr>
              <a:grpSpLocks noChangeAspect="1"/>
            </p:cNvGrpSpPr>
            <p:nvPr/>
          </p:nvGrpSpPr>
          <p:grpSpPr>
            <a:xfrm>
              <a:off x="3049870" y="3596658"/>
              <a:ext cx="1741490" cy="2353454"/>
              <a:chOff x="3003124" y="3655493"/>
              <a:chExt cx="1667411" cy="2253343"/>
            </a:xfrm>
            <a:effectLst/>
          </p:grpSpPr>
          <p:sp>
            <p:nvSpPr>
              <p:cNvPr id="48" name="Rectangle 47">
                <a:extLst>
                  <a:ext uri="{FF2B5EF4-FFF2-40B4-BE49-F238E27FC236}">
                    <a16:creationId xmlns:a16="http://schemas.microsoft.com/office/drawing/2014/main" id="{4735176C-EAC5-5362-5D33-3C8A1482BEF0}"/>
                  </a:ext>
                </a:extLst>
              </p:cNvPr>
              <p:cNvSpPr>
                <a:spLocks noChangeAspect="1"/>
              </p:cNvSpPr>
              <p:nvPr/>
            </p:nvSpPr>
            <p:spPr>
              <a:xfrm>
                <a:off x="3003124" y="3655493"/>
                <a:ext cx="1667411" cy="2253343"/>
              </a:xfrm>
              <a:prstGeom prst="rect">
                <a:avLst/>
              </a:prstGeom>
              <a:solidFill>
                <a:schemeClr val="bg1"/>
              </a:solidFill>
              <a:ln w="3175">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p>
            </p:txBody>
          </p:sp>
          <p:cxnSp>
            <p:nvCxnSpPr>
              <p:cNvPr id="49" name="Straight Connector 48">
                <a:extLst>
                  <a:ext uri="{FF2B5EF4-FFF2-40B4-BE49-F238E27FC236}">
                    <a16:creationId xmlns:a16="http://schemas.microsoft.com/office/drawing/2014/main" id="{245FA9C1-878E-B8C9-AA2D-E0F7993800A5}"/>
                  </a:ext>
                </a:extLst>
              </p:cNvPr>
              <p:cNvCxnSpPr/>
              <p:nvPr/>
            </p:nvCxnSpPr>
            <p:spPr>
              <a:xfrm>
                <a:off x="3493729" y="3805084"/>
                <a:ext cx="648929" cy="0"/>
              </a:xfrm>
              <a:prstGeom prst="line">
                <a:avLst/>
              </a:prstGeom>
              <a:ln w="76200">
                <a:solidFill>
                  <a:schemeClr val="tx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5C3EEB2-366C-87A7-0E4C-B623A1EEE72D}"/>
                  </a:ext>
                </a:extLst>
              </p:cNvPr>
              <p:cNvCxnSpPr>
                <a:cxnSpLocks/>
              </p:cNvCxnSpPr>
              <p:nvPr/>
            </p:nvCxnSpPr>
            <p:spPr>
              <a:xfrm>
                <a:off x="3305277" y="3898490"/>
                <a:ext cx="1034026" cy="0"/>
              </a:xfrm>
              <a:prstGeom prst="line">
                <a:avLst/>
              </a:prstGeom>
              <a:ln w="57150">
                <a:solidFill>
                  <a:schemeClr val="tx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45301DD-13AB-D9E7-6447-19E32ACBF53D}"/>
                  </a:ext>
                </a:extLst>
              </p:cNvPr>
              <p:cNvCxnSpPr>
                <a:cxnSpLocks/>
              </p:cNvCxnSpPr>
              <p:nvPr/>
            </p:nvCxnSpPr>
            <p:spPr>
              <a:xfrm>
                <a:off x="3122147" y="4065363"/>
                <a:ext cx="1283598" cy="0"/>
              </a:xfrm>
              <a:prstGeom prst="line">
                <a:avLst/>
              </a:prstGeom>
              <a:ln w="38100">
                <a:solidFill>
                  <a:schemeClr val="tx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A704C45-B06B-3A4B-D587-0A894C1148EE}"/>
                  </a:ext>
                </a:extLst>
              </p:cNvPr>
              <p:cNvCxnSpPr>
                <a:cxnSpLocks/>
              </p:cNvCxnSpPr>
              <p:nvPr/>
            </p:nvCxnSpPr>
            <p:spPr>
              <a:xfrm>
                <a:off x="3122147" y="4217763"/>
                <a:ext cx="1237735" cy="0"/>
              </a:xfrm>
              <a:prstGeom prst="line">
                <a:avLst/>
              </a:prstGeom>
              <a:ln w="38100">
                <a:solidFill>
                  <a:schemeClr val="tx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56E63DD-4F24-9A58-5062-68EBBDD6225A}"/>
                  </a:ext>
                </a:extLst>
              </p:cNvPr>
              <p:cNvCxnSpPr>
                <a:cxnSpLocks/>
              </p:cNvCxnSpPr>
              <p:nvPr/>
            </p:nvCxnSpPr>
            <p:spPr>
              <a:xfrm>
                <a:off x="3122147" y="4295636"/>
                <a:ext cx="1401123" cy="0"/>
              </a:xfrm>
              <a:prstGeom prst="line">
                <a:avLst/>
              </a:prstGeom>
              <a:ln w="38100">
                <a:solidFill>
                  <a:schemeClr val="tx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5CB5A8E-0929-6A68-0785-C81A90285781}"/>
                  </a:ext>
                </a:extLst>
              </p:cNvPr>
              <p:cNvCxnSpPr>
                <a:cxnSpLocks/>
              </p:cNvCxnSpPr>
              <p:nvPr/>
            </p:nvCxnSpPr>
            <p:spPr>
              <a:xfrm>
                <a:off x="3122147" y="4138458"/>
                <a:ext cx="1360993" cy="0"/>
              </a:xfrm>
              <a:prstGeom prst="line">
                <a:avLst/>
              </a:prstGeom>
              <a:ln w="38100">
                <a:solidFill>
                  <a:schemeClr val="tx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36DAF02-A847-8D1E-DCC2-7638B6EAFDC6}"/>
                  </a:ext>
                </a:extLst>
              </p:cNvPr>
              <p:cNvCxnSpPr>
                <a:cxnSpLocks/>
              </p:cNvCxnSpPr>
              <p:nvPr/>
            </p:nvCxnSpPr>
            <p:spPr>
              <a:xfrm>
                <a:off x="3122147" y="4468712"/>
                <a:ext cx="1283598" cy="0"/>
              </a:xfrm>
              <a:prstGeom prst="line">
                <a:avLst/>
              </a:prstGeom>
              <a:ln w="38100">
                <a:solidFill>
                  <a:schemeClr val="tx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3928560-E604-2E6B-1D22-8F2B9EFB7D5C}"/>
                  </a:ext>
                </a:extLst>
              </p:cNvPr>
              <p:cNvCxnSpPr>
                <a:cxnSpLocks/>
              </p:cNvCxnSpPr>
              <p:nvPr/>
            </p:nvCxnSpPr>
            <p:spPr>
              <a:xfrm>
                <a:off x="3122147" y="4621112"/>
                <a:ext cx="1237735" cy="0"/>
              </a:xfrm>
              <a:prstGeom prst="line">
                <a:avLst/>
              </a:prstGeom>
              <a:ln w="38100">
                <a:solidFill>
                  <a:schemeClr val="tx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EB573A2-1316-A779-6F59-C71E8C564836}"/>
                  </a:ext>
                </a:extLst>
              </p:cNvPr>
              <p:cNvCxnSpPr>
                <a:cxnSpLocks/>
              </p:cNvCxnSpPr>
              <p:nvPr/>
            </p:nvCxnSpPr>
            <p:spPr>
              <a:xfrm>
                <a:off x="3122147" y="4698985"/>
                <a:ext cx="1401123" cy="0"/>
              </a:xfrm>
              <a:prstGeom prst="line">
                <a:avLst/>
              </a:prstGeom>
              <a:ln w="38100">
                <a:solidFill>
                  <a:schemeClr val="tx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306F1AC-E39D-D269-6ABC-520C98ED79C2}"/>
                  </a:ext>
                </a:extLst>
              </p:cNvPr>
              <p:cNvCxnSpPr>
                <a:cxnSpLocks/>
              </p:cNvCxnSpPr>
              <p:nvPr/>
            </p:nvCxnSpPr>
            <p:spPr>
              <a:xfrm>
                <a:off x="3122147" y="4541807"/>
                <a:ext cx="1360993" cy="0"/>
              </a:xfrm>
              <a:prstGeom prst="line">
                <a:avLst/>
              </a:prstGeom>
              <a:ln w="38100">
                <a:solidFill>
                  <a:schemeClr val="tx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C823B24-93D2-BBAF-E87C-4CF55C33E3C9}"/>
                  </a:ext>
                </a:extLst>
              </p:cNvPr>
              <p:cNvCxnSpPr>
                <a:cxnSpLocks/>
              </p:cNvCxnSpPr>
              <p:nvPr/>
            </p:nvCxnSpPr>
            <p:spPr>
              <a:xfrm>
                <a:off x="3122147" y="4780946"/>
                <a:ext cx="1283598" cy="0"/>
              </a:xfrm>
              <a:prstGeom prst="line">
                <a:avLst/>
              </a:prstGeom>
              <a:ln w="38100">
                <a:solidFill>
                  <a:schemeClr val="tx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EBBACC-B571-0201-D749-CE1E11979B41}"/>
                  </a:ext>
                </a:extLst>
              </p:cNvPr>
              <p:cNvCxnSpPr>
                <a:cxnSpLocks/>
              </p:cNvCxnSpPr>
              <p:nvPr/>
            </p:nvCxnSpPr>
            <p:spPr>
              <a:xfrm>
                <a:off x="3122147" y="4854041"/>
                <a:ext cx="1360993" cy="0"/>
              </a:xfrm>
              <a:prstGeom prst="line">
                <a:avLst/>
              </a:prstGeom>
              <a:ln w="38100">
                <a:solidFill>
                  <a:schemeClr val="tx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49754E3-96BD-35AD-8E06-B6B57D46F5DA}"/>
                  </a:ext>
                </a:extLst>
              </p:cNvPr>
              <p:cNvCxnSpPr>
                <a:cxnSpLocks/>
              </p:cNvCxnSpPr>
              <p:nvPr/>
            </p:nvCxnSpPr>
            <p:spPr>
              <a:xfrm>
                <a:off x="3122147" y="5047968"/>
                <a:ext cx="658971" cy="0"/>
              </a:xfrm>
              <a:prstGeom prst="line">
                <a:avLst/>
              </a:prstGeom>
              <a:ln w="38100">
                <a:solidFill>
                  <a:schemeClr val="tx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4A4F2C3-A748-0E25-B684-42E5500870AD}"/>
                  </a:ext>
                </a:extLst>
              </p:cNvPr>
              <p:cNvCxnSpPr>
                <a:cxnSpLocks/>
              </p:cNvCxnSpPr>
              <p:nvPr/>
            </p:nvCxnSpPr>
            <p:spPr>
              <a:xfrm>
                <a:off x="4345221" y="5071818"/>
                <a:ext cx="269458" cy="0"/>
              </a:xfrm>
              <a:prstGeom prst="line">
                <a:avLst/>
              </a:prstGeom>
              <a:ln w="38100">
                <a:solidFill>
                  <a:schemeClr val="tx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F64091C-5808-B2A4-6559-D708F0B969DD}"/>
                  </a:ext>
                </a:extLst>
              </p:cNvPr>
              <p:cNvCxnSpPr>
                <a:cxnSpLocks/>
              </p:cNvCxnSpPr>
              <p:nvPr/>
            </p:nvCxnSpPr>
            <p:spPr>
              <a:xfrm>
                <a:off x="4511550" y="5120194"/>
                <a:ext cx="103129" cy="0"/>
              </a:xfrm>
              <a:prstGeom prst="line">
                <a:avLst/>
              </a:prstGeom>
              <a:ln w="38100">
                <a:solidFill>
                  <a:schemeClr val="tx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24" name="Straight Connector 1023">
                <a:extLst>
                  <a:ext uri="{FF2B5EF4-FFF2-40B4-BE49-F238E27FC236}">
                    <a16:creationId xmlns:a16="http://schemas.microsoft.com/office/drawing/2014/main" id="{15D3C440-854E-5468-F496-E7068E29313D}"/>
                  </a:ext>
                </a:extLst>
              </p:cNvPr>
              <p:cNvCxnSpPr>
                <a:cxnSpLocks/>
              </p:cNvCxnSpPr>
              <p:nvPr/>
            </p:nvCxnSpPr>
            <p:spPr>
              <a:xfrm>
                <a:off x="3122147" y="5121063"/>
                <a:ext cx="183130" cy="0"/>
              </a:xfrm>
              <a:prstGeom prst="line">
                <a:avLst/>
              </a:prstGeom>
              <a:ln w="38100">
                <a:solidFill>
                  <a:schemeClr val="tx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25" name="Straight Connector 1024">
                <a:extLst>
                  <a:ext uri="{FF2B5EF4-FFF2-40B4-BE49-F238E27FC236}">
                    <a16:creationId xmlns:a16="http://schemas.microsoft.com/office/drawing/2014/main" id="{CB40A71F-689B-225E-F345-7BBA8E392196}"/>
                  </a:ext>
                </a:extLst>
              </p:cNvPr>
              <p:cNvCxnSpPr>
                <a:cxnSpLocks/>
              </p:cNvCxnSpPr>
              <p:nvPr/>
            </p:nvCxnSpPr>
            <p:spPr>
              <a:xfrm>
                <a:off x="3202122" y="5807710"/>
                <a:ext cx="1360993" cy="0"/>
              </a:xfrm>
              <a:prstGeom prst="line">
                <a:avLst/>
              </a:prstGeom>
              <a:ln w="38100">
                <a:solidFill>
                  <a:schemeClr val="tx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027" name="Rectangle 1026">
                <a:extLst>
                  <a:ext uri="{FF2B5EF4-FFF2-40B4-BE49-F238E27FC236}">
                    <a16:creationId xmlns:a16="http://schemas.microsoft.com/office/drawing/2014/main" id="{396B0683-B467-CE1D-7286-742703C3FBD2}"/>
                  </a:ext>
                </a:extLst>
              </p:cNvPr>
              <p:cNvSpPr/>
              <p:nvPr/>
            </p:nvSpPr>
            <p:spPr>
              <a:xfrm>
                <a:off x="3414042" y="5199369"/>
                <a:ext cx="845574" cy="453277"/>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Rectangle 2">
              <a:extLst>
                <a:ext uri="{FF2B5EF4-FFF2-40B4-BE49-F238E27FC236}">
                  <a16:creationId xmlns:a16="http://schemas.microsoft.com/office/drawing/2014/main" id="{858C87AC-DD28-4D5A-BFD6-8916683AA4AE}"/>
                </a:ext>
              </a:extLst>
            </p:cNvPr>
            <p:cNvSpPr/>
            <p:nvPr/>
          </p:nvSpPr>
          <p:spPr>
            <a:xfrm>
              <a:off x="3296688" y="3671549"/>
              <a:ext cx="1218118" cy="254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1A4AD0C-1672-44F4-A732-8140E2B21471}"/>
                </a:ext>
              </a:extLst>
            </p:cNvPr>
            <p:cNvSpPr/>
            <p:nvPr/>
          </p:nvSpPr>
          <p:spPr>
            <a:xfrm>
              <a:off x="3120346" y="3959891"/>
              <a:ext cx="1612676" cy="3559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E93484B-485D-4031-B9D6-5A1D6214F417}"/>
                </a:ext>
              </a:extLst>
            </p:cNvPr>
            <p:cNvSpPr/>
            <p:nvPr/>
          </p:nvSpPr>
          <p:spPr>
            <a:xfrm>
              <a:off x="3129819" y="4380062"/>
              <a:ext cx="1549349" cy="5403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D8501F2-B200-401C-8417-B02C5379A719}"/>
                </a:ext>
              </a:extLst>
            </p:cNvPr>
            <p:cNvSpPr/>
            <p:nvPr/>
          </p:nvSpPr>
          <p:spPr>
            <a:xfrm>
              <a:off x="3127804" y="4975068"/>
              <a:ext cx="784806" cy="1999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0D231A4-5349-4529-9895-CA3787A3418A}"/>
                </a:ext>
              </a:extLst>
            </p:cNvPr>
            <p:cNvSpPr/>
            <p:nvPr/>
          </p:nvSpPr>
          <p:spPr>
            <a:xfrm>
              <a:off x="4422168" y="5013785"/>
              <a:ext cx="347998" cy="178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425EF13-D358-408B-8A5F-4335E88F8BB2}"/>
                </a:ext>
              </a:extLst>
            </p:cNvPr>
            <p:cNvSpPr/>
            <p:nvPr/>
          </p:nvSpPr>
          <p:spPr>
            <a:xfrm>
              <a:off x="3207254" y="5779173"/>
              <a:ext cx="1525768" cy="1302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2" name="Group 1051" descr="Two black rectanges representing two lines of text from the document">
            <a:extLst>
              <a:ext uri="{FF2B5EF4-FFF2-40B4-BE49-F238E27FC236}">
                <a16:creationId xmlns:a16="http://schemas.microsoft.com/office/drawing/2014/main" id="{C2DFFA4E-6F34-2E39-A875-F9E7680B964C}"/>
              </a:ext>
            </a:extLst>
          </p:cNvPr>
          <p:cNvGrpSpPr>
            <a:grpSpLocks noChangeAspect="1"/>
          </p:cNvGrpSpPr>
          <p:nvPr/>
        </p:nvGrpSpPr>
        <p:grpSpPr>
          <a:xfrm>
            <a:off x="5044932" y="3710654"/>
            <a:ext cx="2212712" cy="300920"/>
            <a:chOff x="6559889" y="3633217"/>
            <a:chExt cx="1079966" cy="146871"/>
          </a:xfrm>
        </p:grpSpPr>
        <p:sp>
          <p:nvSpPr>
            <p:cNvPr id="1050" name="Rectangle 1049">
              <a:extLst>
                <a:ext uri="{FF2B5EF4-FFF2-40B4-BE49-F238E27FC236}">
                  <a16:creationId xmlns:a16="http://schemas.microsoft.com/office/drawing/2014/main" id="{75FE4041-2161-2ECC-AEB6-F0EE55286B45}"/>
                </a:ext>
              </a:extLst>
            </p:cNvPr>
            <p:cNvSpPr/>
            <p:nvPr/>
          </p:nvSpPr>
          <p:spPr>
            <a:xfrm>
              <a:off x="6763540" y="3633217"/>
              <a:ext cx="672664" cy="6041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1" name="Rectangle 1050">
              <a:extLst>
                <a:ext uri="{FF2B5EF4-FFF2-40B4-BE49-F238E27FC236}">
                  <a16:creationId xmlns:a16="http://schemas.microsoft.com/office/drawing/2014/main" id="{C10943AF-51BF-2EBF-C84C-7D72329A144A}"/>
                </a:ext>
              </a:extLst>
            </p:cNvPr>
            <p:cNvSpPr/>
            <p:nvPr/>
          </p:nvSpPr>
          <p:spPr>
            <a:xfrm>
              <a:off x="6559889" y="3720047"/>
              <a:ext cx="1079966" cy="6004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54" name="Rectangle 1053" descr="One black rectangle representing a single word from the document">
            <a:extLst>
              <a:ext uri="{FF2B5EF4-FFF2-40B4-BE49-F238E27FC236}">
                <a16:creationId xmlns:a16="http://schemas.microsoft.com/office/drawing/2014/main" id="{4B9F590B-1E00-E0B4-72DE-9501E17AA7CA}"/>
              </a:ext>
            </a:extLst>
          </p:cNvPr>
          <p:cNvSpPr/>
          <p:nvPr/>
        </p:nvSpPr>
        <p:spPr>
          <a:xfrm>
            <a:off x="5667708" y="4446007"/>
            <a:ext cx="967159" cy="19764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descr="A handwritten letter A">
            <a:extLst>
              <a:ext uri="{FF2B5EF4-FFF2-40B4-BE49-F238E27FC236}">
                <a16:creationId xmlns:a16="http://schemas.microsoft.com/office/drawing/2014/main" id="{19A0B559-009A-5597-D46C-94C23EF3F857}"/>
              </a:ext>
            </a:extLst>
          </p:cNvPr>
          <p:cNvPicPr>
            <a:picLocks noChangeAspect="1"/>
          </p:cNvPicPr>
          <p:nvPr/>
        </p:nvPicPr>
        <p:blipFill>
          <a:blip r:embed="rId9"/>
          <a:stretch>
            <a:fillRect/>
          </a:stretch>
        </p:blipFill>
        <p:spPr>
          <a:xfrm>
            <a:off x="5790148" y="4834506"/>
            <a:ext cx="844719" cy="997117"/>
          </a:xfrm>
          <a:prstGeom prst="rect">
            <a:avLst/>
          </a:prstGeom>
        </p:spPr>
      </p:pic>
      <p:pic>
        <p:nvPicPr>
          <p:cNvPr id="1056" name="Picture 1055" descr="A handwritten letter A">
            <a:extLst>
              <a:ext uri="{FF2B5EF4-FFF2-40B4-BE49-F238E27FC236}">
                <a16:creationId xmlns:a16="http://schemas.microsoft.com/office/drawing/2014/main" id="{BFA4223E-6045-CF84-ACB0-3906A800C6FE}"/>
              </a:ext>
            </a:extLst>
          </p:cNvPr>
          <p:cNvPicPr>
            <a:picLocks noChangeAspect="1"/>
          </p:cNvPicPr>
          <p:nvPr/>
        </p:nvPicPr>
        <p:blipFill>
          <a:blip r:embed="rId9"/>
          <a:stretch>
            <a:fillRect/>
          </a:stretch>
        </p:blipFill>
        <p:spPr>
          <a:xfrm>
            <a:off x="7842329" y="3678217"/>
            <a:ext cx="844719" cy="997117"/>
          </a:xfrm>
          <a:prstGeom prst="rect">
            <a:avLst/>
          </a:prstGeom>
        </p:spPr>
      </p:pic>
      <p:sp>
        <p:nvSpPr>
          <p:cNvPr id="18" name="TextBox 17">
            <a:extLst>
              <a:ext uri="{FF2B5EF4-FFF2-40B4-BE49-F238E27FC236}">
                <a16:creationId xmlns:a16="http://schemas.microsoft.com/office/drawing/2014/main" id="{94772BBD-59BD-4F76-8A39-ED8861471B6A}"/>
              </a:ext>
            </a:extLst>
          </p:cNvPr>
          <p:cNvSpPr txBox="1"/>
          <p:nvPr/>
        </p:nvSpPr>
        <p:spPr>
          <a:xfrm>
            <a:off x="7968914" y="4727848"/>
            <a:ext cx="672662" cy="1015663"/>
          </a:xfrm>
          <a:prstGeom prst="rect">
            <a:avLst/>
          </a:prstGeom>
          <a:noFill/>
        </p:spPr>
        <p:txBody>
          <a:bodyPr wrap="square" rtlCol="0">
            <a:spAutoFit/>
          </a:bodyPr>
          <a:lstStyle/>
          <a:p>
            <a:pPr algn="ctr"/>
            <a:r>
              <a:rPr lang="en-US" sz="6000" dirty="0"/>
              <a:t>A</a:t>
            </a:r>
          </a:p>
        </p:txBody>
      </p:sp>
      <p:sp>
        <p:nvSpPr>
          <p:cNvPr id="6" name="TextBox 5">
            <a:extLst>
              <a:ext uri="{FF2B5EF4-FFF2-40B4-BE49-F238E27FC236}">
                <a16:creationId xmlns:a16="http://schemas.microsoft.com/office/drawing/2014/main" id="{F41C0F83-EA58-76AD-A61A-8A6F96B254F9}"/>
              </a:ext>
            </a:extLst>
          </p:cNvPr>
          <p:cNvSpPr txBox="1"/>
          <p:nvPr/>
        </p:nvSpPr>
        <p:spPr>
          <a:xfrm>
            <a:off x="9643115" y="4065499"/>
            <a:ext cx="2307933" cy="707886"/>
          </a:xfrm>
          <a:prstGeom prst="rect">
            <a:avLst/>
          </a:prstGeom>
          <a:noFill/>
        </p:spPr>
        <p:txBody>
          <a:bodyPr wrap="square" rtlCol="0">
            <a:spAutoFit/>
          </a:bodyPr>
          <a:lstStyle/>
          <a:p>
            <a:r>
              <a:rPr lang="en-US" sz="4000" spc="600" dirty="0"/>
              <a:t>Animal</a:t>
            </a:r>
          </a:p>
        </p:txBody>
      </p:sp>
      <p:pic>
        <p:nvPicPr>
          <p:cNvPr id="7" name="Picture 2" descr="Text Cursor">
            <a:extLst>
              <a:ext uri="{FF2B5EF4-FFF2-40B4-BE49-F238E27FC236}">
                <a16:creationId xmlns:a16="http://schemas.microsoft.com/office/drawing/2014/main" id="{700FA8C5-FD1D-0426-38EE-02AE17FC50D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29364" y="4135334"/>
            <a:ext cx="638051" cy="638051"/>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7">
            <a:extLst>
              <a:ext uri="{FF2B5EF4-FFF2-40B4-BE49-F238E27FC236}">
                <a16:creationId xmlns:a16="http://schemas.microsoft.com/office/drawing/2014/main" id="{7129E23D-97A9-0556-55E1-DA953CF8A394}"/>
              </a:ext>
            </a:extLst>
          </p:cNvPr>
          <p:cNvSpPr>
            <a:spLocks noGrp="1"/>
          </p:cNvSpPr>
          <p:nvPr>
            <p:ph type="ftr" sz="quarter" idx="11"/>
          </p:nvPr>
        </p:nvSpPr>
        <p:spPr/>
        <p:txBody>
          <a:bodyPr/>
          <a:lstStyle/>
          <a:p>
            <a:r>
              <a:rPr lang="en-US" dirty="0"/>
              <a:t>Background</a:t>
            </a:r>
          </a:p>
        </p:txBody>
      </p:sp>
      <p:sp>
        <p:nvSpPr>
          <p:cNvPr id="4" name="Slide Number Placeholder 3">
            <a:extLst>
              <a:ext uri="{FF2B5EF4-FFF2-40B4-BE49-F238E27FC236}">
                <a16:creationId xmlns:a16="http://schemas.microsoft.com/office/drawing/2014/main" id="{8A298B04-DB99-4049-ADA4-AEA0936BF8B5}"/>
              </a:ext>
            </a:extLst>
          </p:cNvPr>
          <p:cNvSpPr>
            <a:spLocks noGrp="1"/>
          </p:cNvSpPr>
          <p:nvPr>
            <p:ph type="sldNum" sz="quarter" idx="12"/>
          </p:nvPr>
        </p:nvSpPr>
        <p:spPr/>
        <p:txBody>
          <a:bodyPr/>
          <a:lstStyle/>
          <a:p>
            <a:fld id="{EE2D334F-6BBC-4F92-A016-F814A9F7501F}" type="slidenum">
              <a:rPr lang="en-US" smtClean="0"/>
              <a:t>5</a:t>
            </a:fld>
            <a:endParaRPr lang="en-US" dirty="0"/>
          </a:p>
        </p:txBody>
      </p:sp>
    </p:spTree>
    <p:extLst>
      <p:ext uri="{BB962C8B-B14F-4D97-AF65-F5344CB8AC3E}">
        <p14:creationId xmlns:p14="http://schemas.microsoft.com/office/powerpoint/2010/main" val="2011911422"/>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C80B2-0043-8975-7F4C-68E499FBC555}"/>
              </a:ext>
            </a:extLst>
          </p:cNvPr>
          <p:cNvSpPr>
            <a:spLocks noGrp="1"/>
          </p:cNvSpPr>
          <p:nvPr>
            <p:ph type="title"/>
          </p:nvPr>
        </p:nvSpPr>
        <p:spPr/>
        <p:txBody>
          <a:bodyPr/>
          <a:lstStyle/>
          <a:p>
            <a:r>
              <a:rPr lang="en-US" dirty="0"/>
              <a:t>Classification Method – Matrix Matching</a:t>
            </a:r>
          </a:p>
        </p:txBody>
      </p:sp>
      <p:sp>
        <p:nvSpPr>
          <p:cNvPr id="4" name="Text Placeholder 3">
            <a:extLst>
              <a:ext uri="{FF2B5EF4-FFF2-40B4-BE49-F238E27FC236}">
                <a16:creationId xmlns:a16="http://schemas.microsoft.com/office/drawing/2014/main" id="{F67090AF-E9DC-95CF-A0DB-3894128D9546}"/>
              </a:ext>
            </a:extLst>
          </p:cNvPr>
          <p:cNvSpPr>
            <a:spLocks noGrp="1"/>
          </p:cNvSpPr>
          <p:nvPr>
            <p:ph type="body" sz="half" idx="2"/>
          </p:nvPr>
        </p:nvSpPr>
        <p:spPr/>
        <p:txBody>
          <a:bodyPr>
            <a:normAutofit/>
          </a:bodyPr>
          <a:lstStyle/>
          <a:p>
            <a:pPr marL="342900" indent="-342900">
              <a:buClr>
                <a:schemeClr val="bg1"/>
              </a:buClr>
              <a:buFont typeface="Arial" panose="020B0604020202020204" pitchFamily="34" charset="0"/>
              <a:buChar char="•"/>
            </a:pPr>
            <a:r>
              <a:rPr lang="en-US" sz="2000" dirty="0"/>
              <a:t>Foundational classification method</a:t>
            </a:r>
          </a:p>
          <a:p>
            <a:pPr marL="342900" indent="-342900">
              <a:buClr>
                <a:schemeClr val="bg1"/>
              </a:buClr>
              <a:buFont typeface="Arial" panose="020B0604020202020204" pitchFamily="34" charset="0"/>
              <a:buChar char="•"/>
            </a:pPr>
            <a:r>
              <a:rPr lang="en-US" sz="2000" dirty="0"/>
              <a:t>Patented in early 1930s</a:t>
            </a:r>
          </a:p>
          <a:p>
            <a:pPr marL="342900" indent="-342900">
              <a:buClr>
                <a:schemeClr val="bg1"/>
              </a:buClr>
              <a:buFont typeface="Arial" panose="020B0604020202020204" pitchFamily="34" charset="0"/>
              <a:buChar char="•"/>
            </a:pPr>
            <a:r>
              <a:rPr lang="en-US" sz="2000" dirty="0"/>
              <a:t>In use into the 1990s</a:t>
            </a:r>
          </a:p>
        </p:txBody>
      </p:sp>
      <p:graphicFrame>
        <p:nvGraphicFramePr>
          <p:cNvPr id="7" name="Content Placeholder 6" descr="Input, Proccessing, Output">
            <a:extLst>
              <a:ext uri="{FF2B5EF4-FFF2-40B4-BE49-F238E27FC236}">
                <a16:creationId xmlns:a16="http://schemas.microsoft.com/office/drawing/2014/main" id="{84B0E668-6719-80B7-F46F-6B2892EA25A7}"/>
              </a:ext>
              <a:ext uri="{C183D7F6-B498-43B3-948B-1728B52AA6E4}">
                <adec:decorative xmlns:adec="http://schemas.microsoft.com/office/drawing/2017/decorative" val="0"/>
              </a:ext>
            </a:extLst>
          </p:cNvPr>
          <p:cNvGraphicFramePr>
            <a:graphicFrameLocks noGrp="1"/>
          </p:cNvGraphicFramePr>
          <p:nvPr>
            <p:ph idx="1"/>
            <p:extLst>
              <p:ext uri="{D42A27DB-BD31-4B8C-83A1-F6EECF244321}">
                <p14:modId xmlns:p14="http://schemas.microsoft.com/office/powerpoint/2010/main" val="3777530431"/>
              </p:ext>
            </p:extLst>
          </p:nvPr>
        </p:nvGraphicFramePr>
        <p:xfrm>
          <a:off x="4332767" y="223518"/>
          <a:ext cx="7703289" cy="5630465"/>
        </p:xfrm>
        <a:graphic>
          <a:graphicData uri="http://schemas.openxmlformats.org/drawingml/2006/table">
            <a:tbl>
              <a:tblPr firstRow="1" bandRow="1">
                <a:tableStyleId>{72833802-FEF1-4C79-8D5D-14CF1EAF98D9}</a:tableStyleId>
              </a:tblPr>
              <a:tblGrid>
                <a:gridCol w="2567763">
                  <a:extLst>
                    <a:ext uri="{9D8B030D-6E8A-4147-A177-3AD203B41FA5}">
                      <a16:colId xmlns:a16="http://schemas.microsoft.com/office/drawing/2014/main" val="3883015962"/>
                    </a:ext>
                  </a:extLst>
                </a:gridCol>
                <a:gridCol w="2567763">
                  <a:extLst>
                    <a:ext uri="{9D8B030D-6E8A-4147-A177-3AD203B41FA5}">
                      <a16:colId xmlns:a16="http://schemas.microsoft.com/office/drawing/2014/main" val="1326847621"/>
                    </a:ext>
                  </a:extLst>
                </a:gridCol>
                <a:gridCol w="2567763">
                  <a:extLst>
                    <a:ext uri="{9D8B030D-6E8A-4147-A177-3AD203B41FA5}">
                      <a16:colId xmlns:a16="http://schemas.microsoft.com/office/drawing/2014/main" val="2826068327"/>
                    </a:ext>
                  </a:extLst>
                </a:gridCol>
              </a:tblGrid>
              <a:tr h="552659">
                <a:tc>
                  <a:txBody>
                    <a:bodyPr/>
                    <a:lstStyle/>
                    <a:p>
                      <a:pPr algn="ctr"/>
                      <a:r>
                        <a:rPr lang="en-US" sz="2400" dirty="0"/>
                        <a:t>Input</a:t>
                      </a:r>
                    </a:p>
                  </a:txBody>
                  <a:tcPr>
                    <a:lnL w="12700" cap="flat" cmpd="sng" algn="ctr">
                      <a:no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n-US" sz="2400" dirty="0"/>
                        <a:t>Processing</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n-US" sz="2400" dirty="0"/>
                        <a:t>Output</a:t>
                      </a:r>
                    </a:p>
                  </a:txBody>
                  <a:tcPr>
                    <a:lnL w="12700"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2873275584"/>
                  </a:ext>
                </a:extLst>
              </a:tr>
              <a:tr h="5077806">
                <a:tc>
                  <a:txBody>
                    <a:bodyPr/>
                    <a:lstStyle/>
                    <a:p>
                      <a:endParaRPr lang="en-US" dirty="0"/>
                    </a:p>
                  </a:txBody>
                  <a:tcPr>
                    <a:lnL w="12700" cap="flat" cmpd="sng" algn="ctr">
                      <a:no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4093370770"/>
                  </a:ext>
                </a:extLst>
              </a:tr>
            </a:tbl>
          </a:graphicData>
        </a:graphic>
      </p:graphicFrame>
      <p:grpSp>
        <p:nvGrpSpPr>
          <p:cNvPr id="3" name="Group 2" descr="Pixel diagram of the letter B from the Text Line Detection step with an arrow leading into a binary version of the letter">
            <a:extLst>
              <a:ext uri="{FF2B5EF4-FFF2-40B4-BE49-F238E27FC236}">
                <a16:creationId xmlns:a16="http://schemas.microsoft.com/office/drawing/2014/main" id="{34BFD25D-394F-217D-A0C1-1905564D0E3C}"/>
              </a:ext>
            </a:extLst>
          </p:cNvPr>
          <p:cNvGrpSpPr/>
          <p:nvPr/>
        </p:nvGrpSpPr>
        <p:grpSpPr>
          <a:xfrm>
            <a:off x="4332767" y="813217"/>
            <a:ext cx="2425700" cy="4032317"/>
            <a:chOff x="4332767" y="813217"/>
            <a:chExt cx="2425700" cy="4032317"/>
          </a:xfrm>
        </p:grpSpPr>
        <p:sp>
          <p:nvSpPr>
            <p:cNvPr id="8" name="TextBox 7">
              <a:extLst>
                <a:ext uri="{FF2B5EF4-FFF2-40B4-BE49-F238E27FC236}">
                  <a16:creationId xmlns:a16="http://schemas.microsoft.com/office/drawing/2014/main" id="{F13113F8-B5F7-7AA5-15C9-EF13EE80E223}"/>
                </a:ext>
              </a:extLst>
            </p:cNvPr>
            <p:cNvSpPr txBox="1"/>
            <p:nvPr/>
          </p:nvSpPr>
          <p:spPr>
            <a:xfrm>
              <a:off x="4332767" y="813217"/>
              <a:ext cx="2425700" cy="400110"/>
            </a:xfrm>
            <a:prstGeom prst="rect">
              <a:avLst/>
            </a:prstGeom>
            <a:noFill/>
          </p:spPr>
          <p:txBody>
            <a:bodyPr wrap="square" rtlCol="0">
              <a:spAutoFit/>
            </a:bodyPr>
            <a:lstStyle/>
            <a:p>
              <a:r>
                <a:rPr lang="en-US" sz="2000" dirty="0"/>
                <a:t>From TLD Stage</a:t>
              </a:r>
            </a:p>
          </p:txBody>
        </p:sp>
        <p:grpSp>
          <p:nvGrpSpPr>
            <p:cNvPr id="10" name="Group 9" descr="6 by 5 grid with the letter B out of the pixels">
              <a:extLst>
                <a:ext uri="{FF2B5EF4-FFF2-40B4-BE49-F238E27FC236}">
                  <a16:creationId xmlns:a16="http://schemas.microsoft.com/office/drawing/2014/main" id="{9C03B1E2-746B-0590-EFD4-ED8D3A2AED6E}"/>
                </a:ext>
              </a:extLst>
            </p:cNvPr>
            <p:cNvGrpSpPr>
              <a:grpSpLocks noChangeAspect="1"/>
            </p:cNvGrpSpPr>
            <p:nvPr/>
          </p:nvGrpSpPr>
          <p:grpSpPr>
            <a:xfrm>
              <a:off x="4425357" y="1331406"/>
              <a:ext cx="910407" cy="1092489"/>
              <a:chOff x="5421344" y="1117318"/>
              <a:chExt cx="1403424" cy="1684110"/>
            </a:xfrm>
          </p:grpSpPr>
          <p:sp>
            <p:nvSpPr>
              <p:cNvPr id="11" name="Rectangle 10">
                <a:extLst>
                  <a:ext uri="{FF2B5EF4-FFF2-40B4-BE49-F238E27FC236}">
                    <a16:creationId xmlns:a16="http://schemas.microsoft.com/office/drawing/2014/main" id="{6FE2FDB6-395D-3C22-BB83-0E93621492C4}"/>
                  </a:ext>
                </a:extLst>
              </p:cNvPr>
              <p:cNvSpPr/>
              <p:nvPr/>
            </p:nvSpPr>
            <p:spPr>
              <a:xfrm>
                <a:off x="5421344" y="1398004"/>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B05022C2-FB21-B01D-5A04-A7F867464C5C}"/>
                  </a:ext>
                </a:extLst>
              </p:cNvPr>
              <p:cNvSpPr/>
              <p:nvPr/>
            </p:nvSpPr>
            <p:spPr>
              <a:xfrm>
                <a:off x="5702029" y="1398004"/>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43B292B2-169B-FADB-6647-9A99558D5480}"/>
                  </a:ext>
                </a:extLst>
              </p:cNvPr>
              <p:cNvSpPr/>
              <p:nvPr/>
            </p:nvSpPr>
            <p:spPr>
              <a:xfrm>
                <a:off x="5982714" y="1398004"/>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CC11A83-EB44-7E38-3D54-B6AF47112FEE}"/>
                  </a:ext>
                </a:extLst>
              </p:cNvPr>
              <p:cNvSpPr/>
              <p:nvPr/>
            </p:nvSpPr>
            <p:spPr>
              <a:xfrm>
                <a:off x="6263398" y="1398004"/>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36654911-01AC-3809-EFE0-F218E88AFB1D}"/>
                  </a:ext>
                </a:extLst>
              </p:cNvPr>
              <p:cNvSpPr/>
              <p:nvPr/>
            </p:nvSpPr>
            <p:spPr>
              <a:xfrm>
                <a:off x="6544083" y="1398004"/>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CBEBBCF-7593-2701-0172-6BDF12509E07}"/>
                  </a:ext>
                </a:extLst>
              </p:cNvPr>
              <p:cNvSpPr/>
              <p:nvPr/>
            </p:nvSpPr>
            <p:spPr>
              <a:xfrm>
                <a:off x="5421344" y="1678689"/>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38168940-6532-7959-1DAC-706397C6A113}"/>
                  </a:ext>
                </a:extLst>
              </p:cNvPr>
              <p:cNvSpPr/>
              <p:nvPr/>
            </p:nvSpPr>
            <p:spPr>
              <a:xfrm>
                <a:off x="5702029" y="1678689"/>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53A1E4D3-1DD8-F72B-FEC3-05DB09CF748C}"/>
                  </a:ext>
                </a:extLst>
              </p:cNvPr>
              <p:cNvSpPr/>
              <p:nvPr/>
            </p:nvSpPr>
            <p:spPr>
              <a:xfrm>
                <a:off x="5982714" y="1678689"/>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14C3DCE-8E7F-F8C6-FC6B-6879447120C3}"/>
                  </a:ext>
                </a:extLst>
              </p:cNvPr>
              <p:cNvSpPr/>
              <p:nvPr/>
            </p:nvSpPr>
            <p:spPr>
              <a:xfrm>
                <a:off x="6263398" y="1678689"/>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33B1F200-8951-A37D-4922-539AD6CC99B8}"/>
                  </a:ext>
                </a:extLst>
              </p:cNvPr>
              <p:cNvSpPr/>
              <p:nvPr/>
            </p:nvSpPr>
            <p:spPr>
              <a:xfrm>
                <a:off x="6544083" y="1678689"/>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B8CC021-FC17-FA34-F32B-24CA78DF2E5F}"/>
                  </a:ext>
                </a:extLst>
              </p:cNvPr>
              <p:cNvSpPr/>
              <p:nvPr/>
            </p:nvSpPr>
            <p:spPr>
              <a:xfrm>
                <a:off x="5421344" y="1959374"/>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732ACB1C-9EFF-3EE3-0DBA-356E1919D170}"/>
                  </a:ext>
                </a:extLst>
              </p:cNvPr>
              <p:cNvSpPr/>
              <p:nvPr/>
            </p:nvSpPr>
            <p:spPr>
              <a:xfrm>
                <a:off x="5702029" y="1959374"/>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890B5BC-0759-48F2-6BF7-F85FB38DE28B}"/>
                  </a:ext>
                </a:extLst>
              </p:cNvPr>
              <p:cNvSpPr/>
              <p:nvPr/>
            </p:nvSpPr>
            <p:spPr>
              <a:xfrm>
                <a:off x="5982714" y="1959374"/>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58737CD0-23F0-C7DC-715B-EE567D0F820C}"/>
                  </a:ext>
                </a:extLst>
              </p:cNvPr>
              <p:cNvSpPr/>
              <p:nvPr/>
            </p:nvSpPr>
            <p:spPr>
              <a:xfrm>
                <a:off x="6263398" y="1959374"/>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470E9CA3-9E56-2F45-41C8-9EBC16BC6716}"/>
                  </a:ext>
                </a:extLst>
              </p:cNvPr>
              <p:cNvSpPr/>
              <p:nvPr/>
            </p:nvSpPr>
            <p:spPr>
              <a:xfrm>
                <a:off x="6544083" y="1959374"/>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5EE91D53-62EC-D82F-6773-6BD329454F88}"/>
                  </a:ext>
                </a:extLst>
              </p:cNvPr>
              <p:cNvSpPr/>
              <p:nvPr/>
            </p:nvSpPr>
            <p:spPr>
              <a:xfrm>
                <a:off x="5421344" y="2240058"/>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752FF852-D02B-D563-2A51-80918118B89F}"/>
                  </a:ext>
                </a:extLst>
              </p:cNvPr>
              <p:cNvSpPr/>
              <p:nvPr/>
            </p:nvSpPr>
            <p:spPr>
              <a:xfrm>
                <a:off x="5702029" y="2240058"/>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79F453E-82F0-0BBD-CA36-22314F39BEA6}"/>
                  </a:ext>
                </a:extLst>
              </p:cNvPr>
              <p:cNvSpPr/>
              <p:nvPr/>
            </p:nvSpPr>
            <p:spPr>
              <a:xfrm>
                <a:off x="5982714" y="2240058"/>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58A1E75-40F4-3A51-E0FF-7E6A34771602}"/>
                  </a:ext>
                </a:extLst>
              </p:cNvPr>
              <p:cNvSpPr/>
              <p:nvPr/>
            </p:nvSpPr>
            <p:spPr>
              <a:xfrm>
                <a:off x="6263398" y="2240058"/>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931EE115-3F28-78EC-B2F5-12329951CDF4}"/>
                  </a:ext>
                </a:extLst>
              </p:cNvPr>
              <p:cNvSpPr/>
              <p:nvPr/>
            </p:nvSpPr>
            <p:spPr>
              <a:xfrm>
                <a:off x="6544083" y="2240058"/>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9B15814D-FAAA-66CC-104E-C4351E1F73BC}"/>
                  </a:ext>
                </a:extLst>
              </p:cNvPr>
              <p:cNvSpPr/>
              <p:nvPr/>
            </p:nvSpPr>
            <p:spPr>
              <a:xfrm>
                <a:off x="5421344" y="2520743"/>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B2E8513-3DAC-A654-A90E-7C87A1FF5558}"/>
                  </a:ext>
                </a:extLst>
              </p:cNvPr>
              <p:cNvSpPr/>
              <p:nvPr/>
            </p:nvSpPr>
            <p:spPr>
              <a:xfrm>
                <a:off x="5702029" y="2520743"/>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CC814D47-D03D-0D93-319F-227D99674238}"/>
                  </a:ext>
                </a:extLst>
              </p:cNvPr>
              <p:cNvSpPr/>
              <p:nvPr/>
            </p:nvSpPr>
            <p:spPr>
              <a:xfrm>
                <a:off x="5982714" y="2520743"/>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F1FDF533-5C12-B472-B08B-82AA6C6C407D}"/>
                  </a:ext>
                </a:extLst>
              </p:cNvPr>
              <p:cNvSpPr/>
              <p:nvPr/>
            </p:nvSpPr>
            <p:spPr>
              <a:xfrm>
                <a:off x="6263398" y="2520743"/>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9FB87FB-5D40-E4C4-CF7D-42A602AA299F}"/>
                  </a:ext>
                </a:extLst>
              </p:cNvPr>
              <p:cNvSpPr/>
              <p:nvPr/>
            </p:nvSpPr>
            <p:spPr>
              <a:xfrm>
                <a:off x="6544083" y="2520743"/>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BE05CA34-15F1-180D-F189-8555D60F4E01}"/>
                  </a:ext>
                </a:extLst>
              </p:cNvPr>
              <p:cNvSpPr/>
              <p:nvPr/>
            </p:nvSpPr>
            <p:spPr>
              <a:xfrm>
                <a:off x="5421344" y="1117318"/>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15B2BBF7-4BF6-69A4-986C-5B2214B17ED6}"/>
                  </a:ext>
                </a:extLst>
              </p:cNvPr>
              <p:cNvSpPr/>
              <p:nvPr/>
            </p:nvSpPr>
            <p:spPr>
              <a:xfrm>
                <a:off x="5702029" y="1117318"/>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8FC6F2A3-79A0-9544-2317-2E1BCCF03AA4}"/>
                  </a:ext>
                </a:extLst>
              </p:cNvPr>
              <p:cNvSpPr/>
              <p:nvPr/>
            </p:nvSpPr>
            <p:spPr>
              <a:xfrm>
                <a:off x="5982714" y="1117318"/>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FBD375EB-2370-A253-A584-F8F38A7227C9}"/>
                  </a:ext>
                </a:extLst>
              </p:cNvPr>
              <p:cNvSpPr/>
              <p:nvPr/>
            </p:nvSpPr>
            <p:spPr>
              <a:xfrm>
                <a:off x="6263398" y="1117318"/>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019B922C-CEFE-8530-62D1-0D55F9C8187A}"/>
                  </a:ext>
                </a:extLst>
              </p:cNvPr>
              <p:cNvSpPr/>
              <p:nvPr/>
            </p:nvSpPr>
            <p:spPr>
              <a:xfrm>
                <a:off x="6544083" y="1117318"/>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73" name="Connector: Curved 72" descr="An arrow leading from the pixel letter B to the binary pixel letter B">
              <a:extLst>
                <a:ext uri="{FF2B5EF4-FFF2-40B4-BE49-F238E27FC236}">
                  <a16:creationId xmlns:a16="http://schemas.microsoft.com/office/drawing/2014/main" id="{52B6906F-89D0-72D4-FF15-12A88A2DAD3B}"/>
                </a:ext>
              </a:extLst>
            </p:cNvPr>
            <p:cNvCxnSpPr>
              <a:cxnSpLocks/>
              <a:stCxn id="32" idx="2"/>
            </p:cNvCxnSpPr>
            <p:nvPr/>
          </p:nvCxnSpPr>
          <p:spPr>
            <a:xfrm rot="16200000" flipH="1">
              <a:off x="4498718" y="2623657"/>
              <a:ext cx="909606" cy="510083"/>
            </a:xfrm>
            <a:prstGeom prst="curvedConnector3">
              <a:avLst>
                <a:gd name="adj1" fmla="val 10260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41" name="Group 40" descr="Letter B made out of binary pixels">
              <a:extLst>
                <a:ext uri="{FF2B5EF4-FFF2-40B4-BE49-F238E27FC236}">
                  <a16:creationId xmlns:a16="http://schemas.microsoft.com/office/drawing/2014/main" id="{D2EFC81B-ED7B-F2C9-6EE8-7708AB23618E}"/>
                </a:ext>
              </a:extLst>
            </p:cNvPr>
            <p:cNvGrpSpPr>
              <a:grpSpLocks noChangeAspect="1"/>
            </p:cNvGrpSpPr>
            <p:nvPr/>
          </p:nvGrpSpPr>
          <p:grpSpPr>
            <a:xfrm>
              <a:off x="5208564" y="3033072"/>
              <a:ext cx="1510384" cy="1812462"/>
              <a:chOff x="5421344" y="1117318"/>
              <a:chExt cx="1403424" cy="1684110"/>
            </a:xfrm>
          </p:grpSpPr>
          <p:sp>
            <p:nvSpPr>
              <p:cNvPr id="42" name="Rectangle 41">
                <a:extLst>
                  <a:ext uri="{FF2B5EF4-FFF2-40B4-BE49-F238E27FC236}">
                    <a16:creationId xmlns:a16="http://schemas.microsoft.com/office/drawing/2014/main" id="{C35721AB-9F30-E08E-3810-5F1294DF3F84}"/>
                  </a:ext>
                </a:extLst>
              </p:cNvPr>
              <p:cNvSpPr/>
              <p:nvPr/>
            </p:nvSpPr>
            <p:spPr>
              <a:xfrm>
                <a:off x="5421344" y="1398004"/>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43" name="Rectangle 42">
                <a:extLst>
                  <a:ext uri="{FF2B5EF4-FFF2-40B4-BE49-F238E27FC236}">
                    <a16:creationId xmlns:a16="http://schemas.microsoft.com/office/drawing/2014/main" id="{6C870AA0-E8CC-8EEB-2101-2A98386A45F6}"/>
                  </a:ext>
                </a:extLst>
              </p:cNvPr>
              <p:cNvSpPr/>
              <p:nvPr/>
            </p:nvSpPr>
            <p:spPr>
              <a:xfrm>
                <a:off x="5702029" y="1398004"/>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44" name="Rectangle 43">
                <a:extLst>
                  <a:ext uri="{FF2B5EF4-FFF2-40B4-BE49-F238E27FC236}">
                    <a16:creationId xmlns:a16="http://schemas.microsoft.com/office/drawing/2014/main" id="{87A45AF1-B1A3-A3F1-73EE-884A5A527B11}"/>
                  </a:ext>
                </a:extLst>
              </p:cNvPr>
              <p:cNvSpPr/>
              <p:nvPr/>
            </p:nvSpPr>
            <p:spPr>
              <a:xfrm>
                <a:off x="5982714" y="1398004"/>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45" name="Rectangle 44">
                <a:extLst>
                  <a:ext uri="{FF2B5EF4-FFF2-40B4-BE49-F238E27FC236}">
                    <a16:creationId xmlns:a16="http://schemas.microsoft.com/office/drawing/2014/main" id="{AE9DA323-4A4C-C5B4-901F-774EFB6D055E}"/>
                  </a:ext>
                </a:extLst>
              </p:cNvPr>
              <p:cNvSpPr/>
              <p:nvPr/>
            </p:nvSpPr>
            <p:spPr>
              <a:xfrm>
                <a:off x="6263398" y="1398004"/>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46" name="Rectangle 45">
                <a:extLst>
                  <a:ext uri="{FF2B5EF4-FFF2-40B4-BE49-F238E27FC236}">
                    <a16:creationId xmlns:a16="http://schemas.microsoft.com/office/drawing/2014/main" id="{E264B25C-8571-094B-C927-5C71950DFADF}"/>
                  </a:ext>
                </a:extLst>
              </p:cNvPr>
              <p:cNvSpPr/>
              <p:nvPr/>
            </p:nvSpPr>
            <p:spPr>
              <a:xfrm>
                <a:off x="6544083" y="1398004"/>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47" name="Rectangle 46">
                <a:extLst>
                  <a:ext uri="{FF2B5EF4-FFF2-40B4-BE49-F238E27FC236}">
                    <a16:creationId xmlns:a16="http://schemas.microsoft.com/office/drawing/2014/main" id="{86CA0E57-056C-5DEA-E9B3-70DF89A359AB}"/>
                  </a:ext>
                </a:extLst>
              </p:cNvPr>
              <p:cNvSpPr/>
              <p:nvPr/>
            </p:nvSpPr>
            <p:spPr>
              <a:xfrm>
                <a:off x="5421344" y="1678689"/>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48" name="Rectangle 47">
                <a:extLst>
                  <a:ext uri="{FF2B5EF4-FFF2-40B4-BE49-F238E27FC236}">
                    <a16:creationId xmlns:a16="http://schemas.microsoft.com/office/drawing/2014/main" id="{D7EF645E-49DF-C9CE-6856-7B2AEC404E5A}"/>
                  </a:ext>
                </a:extLst>
              </p:cNvPr>
              <p:cNvSpPr/>
              <p:nvPr/>
            </p:nvSpPr>
            <p:spPr>
              <a:xfrm>
                <a:off x="5702029" y="1678689"/>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49" name="Rectangle 48">
                <a:extLst>
                  <a:ext uri="{FF2B5EF4-FFF2-40B4-BE49-F238E27FC236}">
                    <a16:creationId xmlns:a16="http://schemas.microsoft.com/office/drawing/2014/main" id="{0A9C3843-FF95-3258-35C6-BAAB798EE792}"/>
                  </a:ext>
                </a:extLst>
              </p:cNvPr>
              <p:cNvSpPr/>
              <p:nvPr/>
            </p:nvSpPr>
            <p:spPr>
              <a:xfrm>
                <a:off x="5982714" y="1678689"/>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50" name="Rectangle 49">
                <a:extLst>
                  <a:ext uri="{FF2B5EF4-FFF2-40B4-BE49-F238E27FC236}">
                    <a16:creationId xmlns:a16="http://schemas.microsoft.com/office/drawing/2014/main" id="{113A02D9-330E-E601-09FA-FCB19B01C46B}"/>
                  </a:ext>
                </a:extLst>
              </p:cNvPr>
              <p:cNvSpPr/>
              <p:nvPr/>
            </p:nvSpPr>
            <p:spPr>
              <a:xfrm>
                <a:off x="6263398" y="1678689"/>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51" name="Rectangle 50">
                <a:extLst>
                  <a:ext uri="{FF2B5EF4-FFF2-40B4-BE49-F238E27FC236}">
                    <a16:creationId xmlns:a16="http://schemas.microsoft.com/office/drawing/2014/main" id="{A3A55D17-CDC3-4028-FD63-132BFB31EB97}"/>
                  </a:ext>
                </a:extLst>
              </p:cNvPr>
              <p:cNvSpPr/>
              <p:nvPr/>
            </p:nvSpPr>
            <p:spPr>
              <a:xfrm>
                <a:off x="6544083" y="1678689"/>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52" name="Rectangle 51">
                <a:extLst>
                  <a:ext uri="{FF2B5EF4-FFF2-40B4-BE49-F238E27FC236}">
                    <a16:creationId xmlns:a16="http://schemas.microsoft.com/office/drawing/2014/main" id="{C7FC4A1B-D0A0-9581-0113-A656C1FC0D28}"/>
                  </a:ext>
                </a:extLst>
              </p:cNvPr>
              <p:cNvSpPr/>
              <p:nvPr/>
            </p:nvSpPr>
            <p:spPr>
              <a:xfrm>
                <a:off x="5421344" y="1959374"/>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53" name="Rectangle 52">
                <a:extLst>
                  <a:ext uri="{FF2B5EF4-FFF2-40B4-BE49-F238E27FC236}">
                    <a16:creationId xmlns:a16="http://schemas.microsoft.com/office/drawing/2014/main" id="{29506EFE-228E-0B3A-E849-2546A91A685E}"/>
                  </a:ext>
                </a:extLst>
              </p:cNvPr>
              <p:cNvSpPr/>
              <p:nvPr/>
            </p:nvSpPr>
            <p:spPr>
              <a:xfrm>
                <a:off x="5702029" y="1959374"/>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54" name="Rectangle 53">
                <a:extLst>
                  <a:ext uri="{FF2B5EF4-FFF2-40B4-BE49-F238E27FC236}">
                    <a16:creationId xmlns:a16="http://schemas.microsoft.com/office/drawing/2014/main" id="{920FFCFB-62CD-43A2-F2C3-AE97D41492FD}"/>
                  </a:ext>
                </a:extLst>
              </p:cNvPr>
              <p:cNvSpPr/>
              <p:nvPr/>
            </p:nvSpPr>
            <p:spPr>
              <a:xfrm>
                <a:off x="5982714" y="1959374"/>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55" name="Rectangle 54">
                <a:extLst>
                  <a:ext uri="{FF2B5EF4-FFF2-40B4-BE49-F238E27FC236}">
                    <a16:creationId xmlns:a16="http://schemas.microsoft.com/office/drawing/2014/main" id="{69AC527B-1588-8825-517E-A0FCE1088FA3}"/>
                  </a:ext>
                </a:extLst>
              </p:cNvPr>
              <p:cNvSpPr/>
              <p:nvPr/>
            </p:nvSpPr>
            <p:spPr>
              <a:xfrm>
                <a:off x="6263398" y="1959374"/>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56" name="Rectangle 55">
                <a:extLst>
                  <a:ext uri="{FF2B5EF4-FFF2-40B4-BE49-F238E27FC236}">
                    <a16:creationId xmlns:a16="http://schemas.microsoft.com/office/drawing/2014/main" id="{C357937C-3B6A-303A-7CCF-7ED893DBFAFE}"/>
                  </a:ext>
                </a:extLst>
              </p:cNvPr>
              <p:cNvSpPr/>
              <p:nvPr/>
            </p:nvSpPr>
            <p:spPr>
              <a:xfrm>
                <a:off x="6544083" y="1959374"/>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57" name="Rectangle 56">
                <a:extLst>
                  <a:ext uri="{FF2B5EF4-FFF2-40B4-BE49-F238E27FC236}">
                    <a16:creationId xmlns:a16="http://schemas.microsoft.com/office/drawing/2014/main" id="{D71A51C9-32BD-1BB1-9071-CF3A664D71FF}"/>
                  </a:ext>
                </a:extLst>
              </p:cNvPr>
              <p:cNvSpPr/>
              <p:nvPr/>
            </p:nvSpPr>
            <p:spPr>
              <a:xfrm>
                <a:off x="5421344" y="2240058"/>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58" name="Rectangle 57">
                <a:extLst>
                  <a:ext uri="{FF2B5EF4-FFF2-40B4-BE49-F238E27FC236}">
                    <a16:creationId xmlns:a16="http://schemas.microsoft.com/office/drawing/2014/main" id="{41AD32BA-EBFF-2553-49BC-F7DFB331E0E0}"/>
                  </a:ext>
                </a:extLst>
              </p:cNvPr>
              <p:cNvSpPr/>
              <p:nvPr/>
            </p:nvSpPr>
            <p:spPr>
              <a:xfrm>
                <a:off x="5702029" y="2240058"/>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59" name="Rectangle 58">
                <a:extLst>
                  <a:ext uri="{FF2B5EF4-FFF2-40B4-BE49-F238E27FC236}">
                    <a16:creationId xmlns:a16="http://schemas.microsoft.com/office/drawing/2014/main" id="{94CD3A6C-F71A-764D-AC3C-C4BC68295B48}"/>
                  </a:ext>
                </a:extLst>
              </p:cNvPr>
              <p:cNvSpPr/>
              <p:nvPr/>
            </p:nvSpPr>
            <p:spPr>
              <a:xfrm>
                <a:off x="5982714" y="2240058"/>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60" name="Rectangle 59">
                <a:extLst>
                  <a:ext uri="{FF2B5EF4-FFF2-40B4-BE49-F238E27FC236}">
                    <a16:creationId xmlns:a16="http://schemas.microsoft.com/office/drawing/2014/main" id="{0FCC2D07-6BBF-83B9-BE74-9DF903F64D71}"/>
                  </a:ext>
                </a:extLst>
              </p:cNvPr>
              <p:cNvSpPr/>
              <p:nvPr/>
            </p:nvSpPr>
            <p:spPr>
              <a:xfrm>
                <a:off x="6263398" y="2240058"/>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61" name="Rectangle 60">
                <a:extLst>
                  <a:ext uri="{FF2B5EF4-FFF2-40B4-BE49-F238E27FC236}">
                    <a16:creationId xmlns:a16="http://schemas.microsoft.com/office/drawing/2014/main" id="{796DAA2E-0D96-E75C-5B95-D3D9282D2D07}"/>
                  </a:ext>
                </a:extLst>
              </p:cNvPr>
              <p:cNvSpPr/>
              <p:nvPr/>
            </p:nvSpPr>
            <p:spPr>
              <a:xfrm>
                <a:off x="6544083" y="2240058"/>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62" name="Rectangle 61">
                <a:extLst>
                  <a:ext uri="{FF2B5EF4-FFF2-40B4-BE49-F238E27FC236}">
                    <a16:creationId xmlns:a16="http://schemas.microsoft.com/office/drawing/2014/main" id="{7A288790-035A-DD5A-43DE-1068E379BA17}"/>
                  </a:ext>
                </a:extLst>
              </p:cNvPr>
              <p:cNvSpPr/>
              <p:nvPr/>
            </p:nvSpPr>
            <p:spPr>
              <a:xfrm>
                <a:off x="5421344" y="2520743"/>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63" name="Rectangle 62">
                <a:extLst>
                  <a:ext uri="{FF2B5EF4-FFF2-40B4-BE49-F238E27FC236}">
                    <a16:creationId xmlns:a16="http://schemas.microsoft.com/office/drawing/2014/main" id="{75BBA1C8-F153-742B-8110-507F5B7B5F89}"/>
                  </a:ext>
                </a:extLst>
              </p:cNvPr>
              <p:cNvSpPr/>
              <p:nvPr/>
            </p:nvSpPr>
            <p:spPr>
              <a:xfrm>
                <a:off x="5702029" y="2520743"/>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64" name="Rectangle 63">
                <a:extLst>
                  <a:ext uri="{FF2B5EF4-FFF2-40B4-BE49-F238E27FC236}">
                    <a16:creationId xmlns:a16="http://schemas.microsoft.com/office/drawing/2014/main" id="{9A4B9E30-9609-2834-9004-EB6E2F396B90}"/>
                  </a:ext>
                </a:extLst>
              </p:cNvPr>
              <p:cNvSpPr/>
              <p:nvPr/>
            </p:nvSpPr>
            <p:spPr>
              <a:xfrm>
                <a:off x="5982714" y="2520743"/>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65" name="Rectangle 64">
                <a:extLst>
                  <a:ext uri="{FF2B5EF4-FFF2-40B4-BE49-F238E27FC236}">
                    <a16:creationId xmlns:a16="http://schemas.microsoft.com/office/drawing/2014/main" id="{5596290B-C933-9E6C-8F19-0CACF5410865}"/>
                  </a:ext>
                </a:extLst>
              </p:cNvPr>
              <p:cNvSpPr/>
              <p:nvPr/>
            </p:nvSpPr>
            <p:spPr>
              <a:xfrm>
                <a:off x="6263398" y="2520743"/>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66" name="Rectangle 65">
                <a:extLst>
                  <a:ext uri="{FF2B5EF4-FFF2-40B4-BE49-F238E27FC236}">
                    <a16:creationId xmlns:a16="http://schemas.microsoft.com/office/drawing/2014/main" id="{A0B6B82E-6E11-21B2-8746-93BE6110124E}"/>
                  </a:ext>
                </a:extLst>
              </p:cNvPr>
              <p:cNvSpPr/>
              <p:nvPr/>
            </p:nvSpPr>
            <p:spPr>
              <a:xfrm>
                <a:off x="6544083" y="2520743"/>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67" name="Rectangle 66">
                <a:extLst>
                  <a:ext uri="{FF2B5EF4-FFF2-40B4-BE49-F238E27FC236}">
                    <a16:creationId xmlns:a16="http://schemas.microsoft.com/office/drawing/2014/main" id="{37D1D06B-524C-1100-8E71-F1B5F7A0CB29}"/>
                  </a:ext>
                </a:extLst>
              </p:cNvPr>
              <p:cNvSpPr/>
              <p:nvPr/>
            </p:nvSpPr>
            <p:spPr>
              <a:xfrm>
                <a:off x="5421344" y="1117318"/>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68" name="Rectangle 67">
                <a:extLst>
                  <a:ext uri="{FF2B5EF4-FFF2-40B4-BE49-F238E27FC236}">
                    <a16:creationId xmlns:a16="http://schemas.microsoft.com/office/drawing/2014/main" id="{AEBA59F1-8A11-CB16-F0AB-F270BA92F2A8}"/>
                  </a:ext>
                </a:extLst>
              </p:cNvPr>
              <p:cNvSpPr/>
              <p:nvPr/>
            </p:nvSpPr>
            <p:spPr>
              <a:xfrm>
                <a:off x="5702029" y="1117318"/>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69" name="Rectangle 68">
                <a:extLst>
                  <a:ext uri="{FF2B5EF4-FFF2-40B4-BE49-F238E27FC236}">
                    <a16:creationId xmlns:a16="http://schemas.microsoft.com/office/drawing/2014/main" id="{70DC71D4-9BFE-47B2-89FB-45AABFFFD9E0}"/>
                  </a:ext>
                </a:extLst>
              </p:cNvPr>
              <p:cNvSpPr/>
              <p:nvPr/>
            </p:nvSpPr>
            <p:spPr>
              <a:xfrm>
                <a:off x="5982714" y="1117318"/>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70" name="Rectangle 69">
                <a:extLst>
                  <a:ext uri="{FF2B5EF4-FFF2-40B4-BE49-F238E27FC236}">
                    <a16:creationId xmlns:a16="http://schemas.microsoft.com/office/drawing/2014/main" id="{9A0DD77F-E6E7-489E-5D6F-4D13DA17BCA2}"/>
                  </a:ext>
                </a:extLst>
              </p:cNvPr>
              <p:cNvSpPr/>
              <p:nvPr/>
            </p:nvSpPr>
            <p:spPr>
              <a:xfrm>
                <a:off x="6263398" y="1117318"/>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71" name="Rectangle 70">
                <a:extLst>
                  <a:ext uri="{FF2B5EF4-FFF2-40B4-BE49-F238E27FC236}">
                    <a16:creationId xmlns:a16="http://schemas.microsoft.com/office/drawing/2014/main" id="{198F3BDC-526B-471C-7C48-54E6D5D658F1}"/>
                  </a:ext>
                </a:extLst>
              </p:cNvPr>
              <p:cNvSpPr/>
              <p:nvPr/>
            </p:nvSpPr>
            <p:spPr>
              <a:xfrm>
                <a:off x="6544083" y="1117318"/>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grpSp>
      </p:grpSp>
      <p:grpSp>
        <p:nvGrpSpPr>
          <p:cNvPr id="6" name="Group 5" descr="A collection of binary pixel templates of the letters A, B and C">
            <a:extLst>
              <a:ext uri="{FF2B5EF4-FFF2-40B4-BE49-F238E27FC236}">
                <a16:creationId xmlns:a16="http://schemas.microsoft.com/office/drawing/2014/main" id="{38560E7C-E588-E1F4-985F-F3B95EE46D67}"/>
              </a:ext>
            </a:extLst>
          </p:cNvPr>
          <p:cNvGrpSpPr/>
          <p:nvPr/>
        </p:nvGrpSpPr>
        <p:grpSpPr>
          <a:xfrm>
            <a:off x="6927977" y="813217"/>
            <a:ext cx="2512867" cy="4825951"/>
            <a:chOff x="6927977" y="813217"/>
            <a:chExt cx="2512867" cy="4825951"/>
          </a:xfrm>
        </p:grpSpPr>
        <p:sp>
          <p:nvSpPr>
            <p:cNvPr id="81" name="TextBox 80">
              <a:extLst>
                <a:ext uri="{FF2B5EF4-FFF2-40B4-BE49-F238E27FC236}">
                  <a16:creationId xmlns:a16="http://schemas.microsoft.com/office/drawing/2014/main" id="{930D7BA8-4C75-97B2-72C1-55CBEAF5DFCE}"/>
                </a:ext>
              </a:extLst>
            </p:cNvPr>
            <p:cNvSpPr txBox="1"/>
            <p:nvPr/>
          </p:nvSpPr>
          <p:spPr>
            <a:xfrm>
              <a:off x="6927977" y="813217"/>
              <a:ext cx="2512867" cy="400110"/>
            </a:xfrm>
            <a:prstGeom prst="rect">
              <a:avLst/>
            </a:prstGeom>
            <a:noFill/>
          </p:spPr>
          <p:txBody>
            <a:bodyPr wrap="none" rtlCol="0">
              <a:spAutoFit/>
            </a:bodyPr>
            <a:lstStyle/>
            <a:p>
              <a:r>
                <a:rPr lang="en-US" sz="2000" dirty="0"/>
                <a:t>Compare to templates</a:t>
              </a:r>
            </a:p>
          </p:txBody>
        </p:sp>
        <p:grpSp>
          <p:nvGrpSpPr>
            <p:cNvPr id="144" name="Group 143" descr="Letter A made out of binary pixels">
              <a:extLst>
                <a:ext uri="{FF2B5EF4-FFF2-40B4-BE49-F238E27FC236}">
                  <a16:creationId xmlns:a16="http://schemas.microsoft.com/office/drawing/2014/main" id="{90F8DE0F-F54F-B1B2-CB46-B2AD186D11C3}"/>
                </a:ext>
              </a:extLst>
            </p:cNvPr>
            <p:cNvGrpSpPr>
              <a:grpSpLocks noChangeAspect="1"/>
            </p:cNvGrpSpPr>
            <p:nvPr/>
          </p:nvGrpSpPr>
          <p:grpSpPr>
            <a:xfrm>
              <a:off x="7124179" y="1285899"/>
              <a:ext cx="1147622" cy="1377147"/>
              <a:chOff x="5421344" y="1117318"/>
              <a:chExt cx="1403424" cy="1684110"/>
            </a:xfrm>
          </p:grpSpPr>
          <p:sp>
            <p:nvSpPr>
              <p:cNvPr id="145" name="Rectangle 144">
                <a:extLst>
                  <a:ext uri="{FF2B5EF4-FFF2-40B4-BE49-F238E27FC236}">
                    <a16:creationId xmlns:a16="http://schemas.microsoft.com/office/drawing/2014/main" id="{B766A7E0-2078-5E2E-FB2D-3DA457345B20}"/>
                  </a:ext>
                </a:extLst>
              </p:cNvPr>
              <p:cNvSpPr/>
              <p:nvPr/>
            </p:nvSpPr>
            <p:spPr>
              <a:xfrm>
                <a:off x="5421344" y="1398004"/>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146" name="Rectangle 145">
                <a:extLst>
                  <a:ext uri="{FF2B5EF4-FFF2-40B4-BE49-F238E27FC236}">
                    <a16:creationId xmlns:a16="http://schemas.microsoft.com/office/drawing/2014/main" id="{9D15F696-F05B-30CB-FE37-D77BB8820502}"/>
                  </a:ext>
                </a:extLst>
              </p:cNvPr>
              <p:cNvSpPr/>
              <p:nvPr/>
            </p:nvSpPr>
            <p:spPr>
              <a:xfrm>
                <a:off x="5702029" y="1398004"/>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1</a:t>
                </a:r>
              </a:p>
            </p:txBody>
          </p:sp>
          <p:sp>
            <p:nvSpPr>
              <p:cNvPr id="147" name="Rectangle 146">
                <a:extLst>
                  <a:ext uri="{FF2B5EF4-FFF2-40B4-BE49-F238E27FC236}">
                    <a16:creationId xmlns:a16="http://schemas.microsoft.com/office/drawing/2014/main" id="{5F85AFCE-CA7E-9C4A-56E3-02E3CEC402EF}"/>
                  </a:ext>
                </a:extLst>
              </p:cNvPr>
              <p:cNvSpPr/>
              <p:nvPr/>
            </p:nvSpPr>
            <p:spPr>
              <a:xfrm>
                <a:off x="5982714" y="1398004"/>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1</a:t>
                </a:r>
              </a:p>
            </p:txBody>
          </p:sp>
          <p:sp>
            <p:nvSpPr>
              <p:cNvPr id="148" name="Rectangle 147">
                <a:extLst>
                  <a:ext uri="{FF2B5EF4-FFF2-40B4-BE49-F238E27FC236}">
                    <a16:creationId xmlns:a16="http://schemas.microsoft.com/office/drawing/2014/main" id="{F40629EA-F274-AEA6-ADF2-512C7E8D6FA2}"/>
                  </a:ext>
                </a:extLst>
              </p:cNvPr>
              <p:cNvSpPr/>
              <p:nvPr/>
            </p:nvSpPr>
            <p:spPr>
              <a:xfrm>
                <a:off x="6263398" y="1398004"/>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1</a:t>
                </a:r>
              </a:p>
            </p:txBody>
          </p:sp>
          <p:sp>
            <p:nvSpPr>
              <p:cNvPr id="149" name="Rectangle 148">
                <a:extLst>
                  <a:ext uri="{FF2B5EF4-FFF2-40B4-BE49-F238E27FC236}">
                    <a16:creationId xmlns:a16="http://schemas.microsoft.com/office/drawing/2014/main" id="{DEF16210-7367-DA4C-5102-0C2712C396BB}"/>
                  </a:ext>
                </a:extLst>
              </p:cNvPr>
              <p:cNvSpPr/>
              <p:nvPr/>
            </p:nvSpPr>
            <p:spPr>
              <a:xfrm>
                <a:off x="6544083" y="1398004"/>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150" name="Rectangle 149">
                <a:extLst>
                  <a:ext uri="{FF2B5EF4-FFF2-40B4-BE49-F238E27FC236}">
                    <a16:creationId xmlns:a16="http://schemas.microsoft.com/office/drawing/2014/main" id="{132ACC67-B026-46EA-CC2E-836A6105E9D3}"/>
                  </a:ext>
                </a:extLst>
              </p:cNvPr>
              <p:cNvSpPr/>
              <p:nvPr/>
            </p:nvSpPr>
            <p:spPr>
              <a:xfrm>
                <a:off x="5421344" y="1678689"/>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151" name="Rectangle 150">
                <a:extLst>
                  <a:ext uri="{FF2B5EF4-FFF2-40B4-BE49-F238E27FC236}">
                    <a16:creationId xmlns:a16="http://schemas.microsoft.com/office/drawing/2014/main" id="{338EE52A-D505-F1A9-EFCD-458AB95C0146}"/>
                  </a:ext>
                </a:extLst>
              </p:cNvPr>
              <p:cNvSpPr/>
              <p:nvPr/>
            </p:nvSpPr>
            <p:spPr>
              <a:xfrm>
                <a:off x="5702029" y="1678689"/>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152" name="Rectangle 151">
                <a:extLst>
                  <a:ext uri="{FF2B5EF4-FFF2-40B4-BE49-F238E27FC236}">
                    <a16:creationId xmlns:a16="http://schemas.microsoft.com/office/drawing/2014/main" id="{AE601066-A041-0756-D942-02E3EB47BD63}"/>
                  </a:ext>
                </a:extLst>
              </p:cNvPr>
              <p:cNvSpPr/>
              <p:nvPr/>
            </p:nvSpPr>
            <p:spPr>
              <a:xfrm>
                <a:off x="5982714" y="1678689"/>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153" name="Rectangle 152">
                <a:extLst>
                  <a:ext uri="{FF2B5EF4-FFF2-40B4-BE49-F238E27FC236}">
                    <a16:creationId xmlns:a16="http://schemas.microsoft.com/office/drawing/2014/main" id="{277660AD-7CBC-DBB3-F8FC-D1977171E849}"/>
                  </a:ext>
                </a:extLst>
              </p:cNvPr>
              <p:cNvSpPr/>
              <p:nvPr/>
            </p:nvSpPr>
            <p:spPr>
              <a:xfrm>
                <a:off x="6263398" y="1678689"/>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154" name="Rectangle 153">
                <a:extLst>
                  <a:ext uri="{FF2B5EF4-FFF2-40B4-BE49-F238E27FC236}">
                    <a16:creationId xmlns:a16="http://schemas.microsoft.com/office/drawing/2014/main" id="{47615C4B-2DA6-4A00-519D-F603ED3C1899}"/>
                  </a:ext>
                </a:extLst>
              </p:cNvPr>
              <p:cNvSpPr/>
              <p:nvPr/>
            </p:nvSpPr>
            <p:spPr>
              <a:xfrm>
                <a:off x="6544083" y="1678689"/>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155" name="Rectangle 154">
                <a:extLst>
                  <a:ext uri="{FF2B5EF4-FFF2-40B4-BE49-F238E27FC236}">
                    <a16:creationId xmlns:a16="http://schemas.microsoft.com/office/drawing/2014/main" id="{3B17D7A8-F069-247F-1EF4-C383B1ECFDBB}"/>
                  </a:ext>
                </a:extLst>
              </p:cNvPr>
              <p:cNvSpPr/>
              <p:nvPr/>
            </p:nvSpPr>
            <p:spPr>
              <a:xfrm>
                <a:off x="5421344" y="1959374"/>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156" name="Rectangle 155">
                <a:extLst>
                  <a:ext uri="{FF2B5EF4-FFF2-40B4-BE49-F238E27FC236}">
                    <a16:creationId xmlns:a16="http://schemas.microsoft.com/office/drawing/2014/main" id="{CA3287DF-E72A-F760-7E3F-48FD083C002A}"/>
                  </a:ext>
                </a:extLst>
              </p:cNvPr>
              <p:cNvSpPr/>
              <p:nvPr/>
            </p:nvSpPr>
            <p:spPr>
              <a:xfrm>
                <a:off x="5702029" y="1959374"/>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1</a:t>
                </a:r>
              </a:p>
            </p:txBody>
          </p:sp>
          <p:sp>
            <p:nvSpPr>
              <p:cNvPr id="157" name="Rectangle 156">
                <a:extLst>
                  <a:ext uri="{FF2B5EF4-FFF2-40B4-BE49-F238E27FC236}">
                    <a16:creationId xmlns:a16="http://schemas.microsoft.com/office/drawing/2014/main" id="{91FB8644-8654-DB67-F9F2-490524C377A0}"/>
                  </a:ext>
                </a:extLst>
              </p:cNvPr>
              <p:cNvSpPr/>
              <p:nvPr/>
            </p:nvSpPr>
            <p:spPr>
              <a:xfrm>
                <a:off x="5982714" y="1959374"/>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1</a:t>
                </a:r>
              </a:p>
            </p:txBody>
          </p:sp>
          <p:sp>
            <p:nvSpPr>
              <p:cNvPr id="158" name="Rectangle 157">
                <a:extLst>
                  <a:ext uri="{FF2B5EF4-FFF2-40B4-BE49-F238E27FC236}">
                    <a16:creationId xmlns:a16="http://schemas.microsoft.com/office/drawing/2014/main" id="{522F5E7D-4F6C-F36B-828C-50637FC218E3}"/>
                  </a:ext>
                </a:extLst>
              </p:cNvPr>
              <p:cNvSpPr/>
              <p:nvPr/>
            </p:nvSpPr>
            <p:spPr>
              <a:xfrm>
                <a:off x="6263398" y="1959374"/>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1</a:t>
                </a:r>
              </a:p>
            </p:txBody>
          </p:sp>
          <p:sp>
            <p:nvSpPr>
              <p:cNvPr id="159" name="Rectangle 158">
                <a:extLst>
                  <a:ext uri="{FF2B5EF4-FFF2-40B4-BE49-F238E27FC236}">
                    <a16:creationId xmlns:a16="http://schemas.microsoft.com/office/drawing/2014/main" id="{87B54A4A-A698-BD5F-06D4-84F34B81E011}"/>
                  </a:ext>
                </a:extLst>
              </p:cNvPr>
              <p:cNvSpPr/>
              <p:nvPr/>
            </p:nvSpPr>
            <p:spPr>
              <a:xfrm>
                <a:off x="6544083" y="1959374"/>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160" name="Rectangle 159">
                <a:extLst>
                  <a:ext uri="{FF2B5EF4-FFF2-40B4-BE49-F238E27FC236}">
                    <a16:creationId xmlns:a16="http://schemas.microsoft.com/office/drawing/2014/main" id="{4A0ED07C-9806-50D0-8815-AC1190F6A366}"/>
                  </a:ext>
                </a:extLst>
              </p:cNvPr>
              <p:cNvSpPr/>
              <p:nvPr/>
            </p:nvSpPr>
            <p:spPr>
              <a:xfrm>
                <a:off x="5421344" y="2240058"/>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161" name="Rectangle 160">
                <a:extLst>
                  <a:ext uri="{FF2B5EF4-FFF2-40B4-BE49-F238E27FC236}">
                    <a16:creationId xmlns:a16="http://schemas.microsoft.com/office/drawing/2014/main" id="{5D6363EB-D161-7E56-D093-D44A5453FE33}"/>
                  </a:ext>
                </a:extLst>
              </p:cNvPr>
              <p:cNvSpPr/>
              <p:nvPr/>
            </p:nvSpPr>
            <p:spPr>
              <a:xfrm>
                <a:off x="5702029" y="2240058"/>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162" name="Rectangle 161">
                <a:extLst>
                  <a:ext uri="{FF2B5EF4-FFF2-40B4-BE49-F238E27FC236}">
                    <a16:creationId xmlns:a16="http://schemas.microsoft.com/office/drawing/2014/main" id="{8C58C7CF-D67E-5921-9861-EA5C80350760}"/>
                  </a:ext>
                </a:extLst>
              </p:cNvPr>
              <p:cNvSpPr/>
              <p:nvPr/>
            </p:nvSpPr>
            <p:spPr>
              <a:xfrm>
                <a:off x="5982714" y="2240058"/>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163" name="Rectangle 162">
                <a:extLst>
                  <a:ext uri="{FF2B5EF4-FFF2-40B4-BE49-F238E27FC236}">
                    <a16:creationId xmlns:a16="http://schemas.microsoft.com/office/drawing/2014/main" id="{DE77F400-60E3-825B-62C2-A0AC0249D741}"/>
                  </a:ext>
                </a:extLst>
              </p:cNvPr>
              <p:cNvSpPr/>
              <p:nvPr/>
            </p:nvSpPr>
            <p:spPr>
              <a:xfrm>
                <a:off x="6263398" y="2240058"/>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164" name="Rectangle 163">
                <a:extLst>
                  <a:ext uri="{FF2B5EF4-FFF2-40B4-BE49-F238E27FC236}">
                    <a16:creationId xmlns:a16="http://schemas.microsoft.com/office/drawing/2014/main" id="{A511C72C-9874-21C7-407B-10EFA3111A47}"/>
                  </a:ext>
                </a:extLst>
              </p:cNvPr>
              <p:cNvSpPr/>
              <p:nvPr/>
            </p:nvSpPr>
            <p:spPr>
              <a:xfrm>
                <a:off x="6544083" y="2240058"/>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165" name="Rectangle 164">
                <a:extLst>
                  <a:ext uri="{FF2B5EF4-FFF2-40B4-BE49-F238E27FC236}">
                    <a16:creationId xmlns:a16="http://schemas.microsoft.com/office/drawing/2014/main" id="{B8F47188-A639-DD41-C5CB-8FFA6C6DA923}"/>
                  </a:ext>
                </a:extLst>
              </p:cNvPr>
              <p:cNvSpPr/>
              <p:nvPr/>
            </p:nvSpPr>
            <p:spPr>
              <a:xfrm>
                <a:off x="5421344" y="2520743"/>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166" name="Rectangle 165">
                <a:extLst>
                  <a:ext uri="{FF2B5EF4-FFF2-40B4-BE49-F238E27FC236}">
                    <a16:creationId xmlns:a16="http://schemas.microsoft.com/office/drawing/2014/main" id="{09B8E5C6-DB48-0FEA-8B0C-1599FF45AC88}"/>
                  </a:ext>
                </a:extLst>
              </p:cNvPr>
              <p:cNvSpPr/>
              <p:nvPr/>
            </p:nvSpPr>
            <p:spPr>
              <a:xfrm>
                <a:off x="5702029" y="2520743"/>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167" name="Rectangle 166">
                <a:extLst>
                  <a:ext uri="{FF2B5EF4-FFF2-40B4-BE49-F238E27FC236}">
                    <a16:creationId xmlns:a16="http://schemas.microsoft.com/office/drawing/2014/main" id="{B997C516-9B1E-97A1-639C-CCA03E483679}"/>
                  </a:ext>
                </a:extLst>
              </p:cNvPr>
              <p:cNvSpPr/>
              <p:nvPr/>
            </p:nvSpPr>
            <p:spPr>
              <a:xfrm>
                <a:off x="5982714" y="2520743"/>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168" name="Rectangle 167">
                <a:extLst>
                  <a:ext uri="{FF2B5EF4-FFF2-40B4-BE49-F238E27FC236}">
                    <a16:creationId xmlns:a16="http://schemas.microsoft.com/office/drawing/2014/main" id="{5195D710-097F-8B62-D873-4C1E5F45D910}"/>
                  </a:ext>
                </a:extLst>
              </p:cNvPr>
              <p:cNvSpPr/>
              <p:nvPr/>
            </p:nvSpPr>
            <p:spPr>
              <a:xfrm>
                <a:off x="6263398" y="2520743"/>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169" name="Rectangle 168">
                <a:extLst>
                  <a:ext uri="{FF2B5EF4-FFF2-40B4-BE49-F238E27FC236}">
                    <a16:creationId xmlns:a16="http://schemas.microsoft.com/office/drawing/2014/main" id="{2DCC1611-4C55-27D5-5943-B2C4DBF2EF94}"/>
                  </a:ext>
                </a:extLst>
              </p:cNvPr>
              <p:cNvSpPr/>
              <p:nvPr/>
            </p:nvSpPr>
            <p:spPr>
              <a:xfrm>
                <a:off x="6544083" y="2520743"/>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1</a:t>
                </a:r>
              </a:p>
            </p:txBody>
          </p:sp>
          <p:sp>
            <p:nvSpPr>
              <p:cNvPr id="170" name="Rectangle 169">
                <a:extLst>
                  <a:ext uri="{FF2B5EF4-FFF2-40B4-BE49-F238E27FC236}">
                    <a16:creationId xmlns:a16="http://schemas.microsoft.com/office/drawing/2014/main" id="{40CA1D68-EA4C-1C48-8441-4B4727FD8047}"/>
                  </a:ext>
                </a:extLst>
              </p:cNvPr>
              <p:cNvSpPr/>
              <p:nvPr/>
            </p:nvSpPr>
            <p:spPr>
              <a:xfrm>
                <a:off x="5421344" y="1117318"/>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171" name="Rectangle 170">
                <a:extLst>
                  <a:ext uri="{FF2B5EF4-FFF2-40B4-BE49-F238E27FC236}">
                    <a16:creationId xmlns:a16="http://schemas.microsoft.com/office/drawing/2014/main" id="{81781B56-060A-ADD3-888D-4D2B5F55EDB8}"/>
                  </a:ext>
                </a:extLst>
              </p:cNvPr>
              <p:cNvSpPr/>
              <p:nvPr/>
            </p:nvSpPr>
            <p:spPr>
              <a:xfrm>
                <a:off x="5702029" y="1117318"/>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172" name="Rectangle 171">
                <a:extLst>
                  <a:ext uri="{FF2B5EF4-FFF2-40B4-BE49-F238E27FC236}">
                    <a16:creationId xmlns:a16="http://schemas.microsoft.com/office/drawing/2014/main" id="{46FB170B-7E5D-1A86-4BA6-A4729427E91E}"/>
                  </a:ext>
                </a:extLst>
              </p:cNvPr>
              <p:cNvSpPr/>
              <p:nvPr/>
            </p:nvSpPr>
            <p:spPr>
              <a:xfrm>
                <a:off x="5982714" y="1117318"/>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173" name="Rectangle 172">
                <a:extLst>
                  <a:ext uri="{FF2B5EF4-FFF2-40B4-BE49-F238E27FC236}">
                    <a16:creationId xmlns:a16="http://schemas.microsoft.com/office/drawing/2014/main" id="{393EE121-897D-3EC8-410B-70A642121385}"/>
                  </a:ext>
                </a:extLst>
              </p:cNvPr>
              <p:cNvSpPr/>
              <p:nvPr/>
            </p:nvSpPr>
            <p:spPr>
              <a:xfrm>
                <a:off x="6263398" y="1117318"/>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174" name="Rectangle 173">
                <a:extLst>
                  <a:ext uri="{FF2B5EF4-FFF2-40B4-BE49-F238E27FC236}">
                    <a16:creationId xmlns:a16="http://schemas.microsoft.com/office/drawing/2014/main" id="{2D2B9F95-5472-7E8F-F809-B76AFB83721D}"/>
                  </a:ext>
                </a:extLst>
              </p:cNvPr>
              <p:cNvSpPr/>
              <p:nvPr/>
            </p:nvSpPr>
            <p:spPr>
              <a:xfrm>
                <a:off x="6544083" y="1117318"/>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grpSp>
        <p:sp>
          <p:nvSpPr>
            <p:cNvPr id="175" name="TextBox 174">
              <a:extLst>
                <a:ext uri="{FF2B5EF4-FFF2-40B4-BE49-F238E27FC236}">
                  <a16:creationId xmlns:a16="http://schemas.microsoft.com/office/drawing/2014/main" id="{B6B4B69B-6FD8-4281-F73C-1FA7A6DF19C2}"/>
                </a:ext>
              </a:extLst>
            </p:cNvPr>
            <p:cNvSpPr txBox="1"/>
            <p:nvPr/>
          </p:nvSpPr>
          <p:spPr>
            <a:xfrm>
              <a:off x="8399721" y="1403498"/>
              <a:ext cx="931665" cy="369332"/>
            </a:xfrm>
            <a:prstGeom prst="rect">
              <a:avLst/>
            </a:prstGeom>
            <a:noFill/>
          </p:spPr>
          <p:txBody>
            <a:bodyPr wrap="none" rtlCol="0">
              <a:spAutoFit/>
            </a:bodyPr>
            <a:lstStyle/>
            <a:p>
              <a:r>
                <a:rPr lang="en-US" dirty="0"/>
                <a:t>Label: A</a:t>
              </a:r>
            </a:p>
          </p:txBody>
        </p:sp>
        <p:grpSp>
          <p:nvGrpSpPr>
            <p:cNvPr id="113" name="Group 112" descr="Letter B">
              <a:extLst>
                <a:ext uri="{FF2B5EF4-FFF2-40B4-BE49-F238E27FC236}">
                  <a16:creationId xmlns:a16="http://schemas.microsoft.com/office/drawing/2014/main" id="{54BB8581-E13E-B8A9-2CFF-64F3E5D6BAEB}"/>
                </a:ext>
              </a:extLst>
            </p:cNvPr>
            <p:cNvGrpSpPr>
              <a:grpSpLocks noChangeAspect="1"/>
            </p:cNvGrpSpPr>
            <p:nvPr/>
          </p:nvGrpSpPr>
          <p:grpSpPr>
            <a:xfrm>
              <a:off x="8184410" y="2740426"/>
              <a:ext cx="1147622" cy="1377147"/>
              <a:chOff x="5421344" y="1117318"/>
              <a:chExt cx="1403424" cy="1684110"/>
            </a:xfrm>
          </p:grpSpPr>
          <p:sp>
            <p:nvSpPr>
              <p:cNvPr id="114" name="Rectangle 113">
                <a:extLst>
                  <a:ext uri="{FF2B5EF4-FFF2-40B4-BE49-F238E27FC236}">
                    <a16:creationId xmlns:a16="http://schemas.microsoft.com/office/drawing/2014/main" id="{F042F521-1B27-64C8-7546-73AB33DB6F75}"/>
                  </a:ext>
                </a:extLst>
              </p:cNvPr>
              <p:cNvSpPr/>
              <p:nvPr/>
            </p:nvSpPr>
            <p:spPr>
              <a:xfrm>
                <a:off x="5421344" y="1398004"/>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115" name="Rectangle 114">
                <a:extLst>
                  <a:ext uri="{FF2B5EF4-FFF2-40B4-BE49-F238E27FC236}">
                    <a16:creationId xmlns:a16="http://schemas.microsoft.com/office/drawing/2014/main" id="{BC0F53FC-0FC4-F87B-96D7-36F05118A70A}"/>
                  </a:ext>
                </a:extLst>
              </p:cNvPr>
              <p:cNvSpPr/>
              <p:nvPr/>
            </p:nvSpPr>
            <p:spPr>
              <a:xfrm>
                <a:off x="5702029" y="1398004"/>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116" name="Rectangle 115">
                <a:extLst>
                  <a:ext uri="{FF2B5EF4-FFF2-40B4-BE49-F238E27FC236}">
                    <a16:creationId xmlns:a16="http://schemas.microsoft.com/office/drawing/2014/main" id="{CEA1B4B2-605F-E51F-C22F-C5FCB1A47123}"/>
                  </a:ext>
                </a:extLst>
              </p:cNvPr>
              <p:cNvSpPr/>
              <p:nvPr/>
            </p:nvSpPr>
            <p:spPr>
              <a:xfrm>
                <a:off x="5982714" y="1398004"/>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117" name="Rectangle 116">
                <a:extLst>
                  <a:ext uri="{FF2B5EF4-FFF2-40B4-BE49-F238E27FC236}">
                    <a16:creationId xmlns:a16="http://schemas.microsoft.com/office/drawing/2014/main" id="{49748044-963D-51BB-35B0-E365C4F09E08}"/>
                  </a:ext>
                </a:extLst>
              </p:cNvPr>
              <p:cNvSpPr/>
              <p:nvPr/>
            </p:nvSpPr>
            <p:spPr>
              <a:xfrm>
                <a:off x="6263398" y="1398004"/>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118" name="Rectangle 117">
                <a:extLst>
                  <a:ext uri="{FF2B5EF4-FFF2-40B4-BE49-F238E27FC236}">
                    <a16:creationId xmlns:a16="http://schemas.microsoft.com/office/drawing/2014/main" id="{0A9E2327-BAD3-0839-1101-D2B2AEAB6EBA}"/>
                  </a:ext>
                </a:extLst>
              </p:cNvPr>
              <p:cNvSpPr/>
              <p:nvPr/>
            </p:nvSpPr>
            <p:spPr>
              <a:xfrm>
                <a:off x="6544083" y="1398004"/>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119" name="Rectangle 118">
                <a:extLst>
                  <a:ext uri="{FF2B5EF4-FFF2-40B4-BE49-F238E27FC236}">
                    <a16:creationId xmlns:a16="http://schemas.microsoft.com/office/drawing/2014/main" id="{54D170CC-9098-770A-B942-49D91004C316}"/>
                  </a:ext>
                </a:extLst>
              </p:cNvPr>
              <p:cNvSpPr/>
              <p:nvPr/>
            </p:nvSpPr>
            <p:spPr>
              <a:xfrm>
                <a:off x="5421344" y="1678689"/>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120" name="Rectangle 119">
                <a:extLst>
                  <a:ext uri="{FF2B5EF4-FFF2-40B4-BE49-F238E27FC236}">
                    <a16:creationId xmlns:a16="http://schemas.microsoft.com/office/drawing/2014/main" id="{D748CB69-0BB0-3005-3C4F-CBEE92FB77E7}"/>
                  </a:ext>
                </a:extLst>
              </p:cNvPr>
              <p:cNvSpPr/>
              <p:nvPr/>
            </p:nvSpPr>
            <p:spPr>
              <a:xfrm>
                <a:off x="5702029" y="1678689"/>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121" name="Rectangle 120">
                <a:extLst>
                  <a:ext uri="{FF2B5EF4-FFF2-40B4-BE49-F238E27FC236}">
                    <a16:creationId xmlns:a16="http://schemas.microsoft.com/office/drawing/2014/main" id="{279CE35F-2F50-F099-7C3E-3A383B56693D}"/>
                  </a:ext>
                </a:extLst>
              </p:cNvPr>
              <p:cNvSpPr/>
              <p:nvPr/>
            </p:nvSpPr>
            <p:spPr>
              <a:xfrm>
                <a:off x="5982714" y="1678689"/>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122" name="Rectangle 121">
                <a:extLst>
                  <a:ext uri="{FF2B5EF4-FFF2-40B4-BE49-F238E27FC236}">
                    <a16:creationId xmlns:a16="http://schemas.microsoft.com/office/drawing/2014/main" id="{AB7B2528-E608-1E4B-3C22-327398C32E55}"/>
                  </a:ext>
                </a:extLst>
              </p:cNvPr>
              <p:cNvSpPr/>
              <p:nvPr/>
            </p:nvSpPr>
            <p:spPr>
              <a:xfrm>
                <a:off x="6263398" y="1678689"/>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123" name="Rectangle 122">
                <a:extLst>
                  <a:ext uri="{FF2B5EF4-FFF2-40B4-BE49-F238E27FC236}">
                    <a16:creationId xmlns:a16="http://schemas.microsoft.com/office/drawing/2014/main" id="{7D2B4DF9-0388-0FF6-3652-84BED08F9B43}"/>
                  </a:ext>
                </a:extLst>
              </p:cNvPr>
              <p:cNvSpPr/>
              <p:nvPr/>
            </p:nvSpPr>
            <p:spPr>
              <a:xfrm>
                <a:off x="6544083" y="1678689"/>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124" name="Rectangle 123">
                <a:extLst>
                  <a:ext uri="{FF2B5EF4-FFF2-40B4-BE49-F238E27FC236}">
                    <a16:creationId xmlns:a16="http://schemas.microsoft.com/office/drawing/2014/main" id="{2D93D080-82CD-1188-5DB5-907A04171F74}"/>
                  </a:ext>
                </a:extLst>
              </p:cNvPr>
              <p:cNvSpPr/>
              <p:nvPr/>
            </p:nvSpPr>
            <p:spPr>
              <a:xfrm>
                <a:off x="5421344" y="1959374"/>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125" name="Rectangle 124">
                <a:extLst>
                  <a:ext uri="{FF2B5EF4-FFF2-40B4-BE49-F238E27FC236}">
                    <a16:creationId xmlns:a16="http://schemas.microsoft.com/office/drawing/2014/main" id="{DED11DD1-DCF7-1363-44E4-8BA45C03A596}"/>
                  </a:ext>
                </a:extLst>
              </p:cNvPr>
              <p:cNvSpPr/>
              <p:nvPr/>
            </p:nvSpPr>
            <p:spPr>
              <a:xfrm>
                <a:off x="5702029" y="1959374"/>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126" name="Rectangle 125">
                <a:extLst>
                  <a:ext uri="{FF2B5EF4-FFF2-40B4-BE49-F238E27FC236}">
                    <a16:creationId xmlns:a16="http://schemas.microsoft.com/office/drawing/2014/main" id="{1D46C76C-994E-EA69-4CA8-959DA91A0EDC}"/>
                  </a:ext>
                </a:extLst>
              </p:cNvPr>
              <p:cNvSpPr/>
              <p:nvPr/>
            </p:nvSpPr>
            <p:spPr>
              <a:xfrm>
                <a:off x="5982714" y="1959374"/>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127" name="Rectangle 126">
                <a:extLst>
                  <a:ext uri="{FF2B5EF4-FFF2-40B4-BE49-F238E27FC236}">
                    <a16:creationId xmlns:a16="http://schemas.microsoft.com/office/drawing/2014/main" id="{857B6DA7-3B6B-7971-999A-02B872A9E8E1}"/>
                  </a:ext>
                </a:extLst>
              </p:cNvPr>
              <p:cNvSpPr/>
              <p:nvPr/>
            </p:nvSpPr>
            <p:spPr>
              <a:xfrm>
                <a:off x="6263398" y="1959374"/>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128" name="Rectangle 127">
                <a:extLst>
                  <a:ext uri="{FF2B5EF4-FFF2-40B4-BE49-F238E27FC236}">
                    <a16:creationId xmlns:a16="http://schemas.microsoft.com/office/drawing/2014/main" id="{ABBBA4A2-84CE-1C12-B4F1-4E3AC370354B}"/>
                  </a:ext>
                </a:extLst>
              </p:cNvPr>
              <p:cNvSpPr/>
              <p:nvPr/>
            </p:nvSpPr>
            <p:spPr>
              <a:xfrm>
                <a:off x="6544083" y="1959374"/>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129" name="Rectangle 128">
                <a:extLst>
                  <a:ext uri="{FF2B5EF4-FFF2-40B4-BE49-F238E27FC236}">
                    <a16:creationId xmlns:a16="http://schemas.microsoft.com/office/drawing/2014/main" id="{3452970F-B214-57D7-970E-1C64D37A5ED6}"/>
                  </a:ext>
                </a:extLst>
              </p:cNvPr>
              <p:cNvSpPr/>
              <p:nvPr/>
            </p:nvSpPr>
            <p:spPr>
              <a:xfrm>
                <a:off x="5421344" y="2240058"/>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130" name="Rectangle 129">
                <a:extLst>
                  <a:ext uri="{FF2B5EF4-FFF2-40B4-BE49-F238E27FC236}">
                    <a16:creationId xmlns:a16="http://schemas.microsoft.com/office/drawing/2014/main" id="{5C264A59-DE39-F0DC-2334-B9A42FE52DD8}"/>
                  </a:ext>
                </a:extLst>
              </p:cNvPr>
              <p:cNvSpPr/>
              <p:nvPr/>
            </p:nvSpPr>
            <p:spPr>
              <a:xfrm>
                <a:off x="5702029" y="2240058"/>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131" name="Rectangle 130">
                <a:extLst>
                  <a:ext uri="{FF2B5EF4-FFF2-40B4-BE49-F238E27FC236}">
                    <a16:creationId xmlns:a16="http://schemas.microsoft.com/office/drawing/2014/main" id="{9160AFA3-58F5-3EDD-E41D-055110D2F9C2}"/>
                  </a:ext>
                </a:extLst>
              </p:cNvPr>
              <p:cNvSpPr/>
              <p:nvPr/>
            </p:nvSpPr>
            <p:spPr>
              <a:xfrm>
                <a:off x="5982714" y="2240058"/>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132" name="Rectangle 131">
                <a:extLst>
                  <a:ext uri="{FF2B5EF4-FFF2-40B4-BE49-F238E27FC236}">
                    <a16:creationId xmlns:a16="http://schemas.microsoft.com/office/drawing/2014/main" id="{19488FC9-DFED-3676-65FD-72ADE61FE1ED}"/>
                  </a:ext>
                </a:extLst>
              </p:cNvPr>
              <p:cNvSpPr/>
              <p:nvPr/>
            </p:nvSpPr>
            <p:spPr>
              <a:xfrm>
                <a:off x="6263398" y="2240058"/>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133" name="Rectangle 132">
                <a:extLst>
                  <a:ext uri="{FF2B5EF4-FFF2-40B4-BE49-F238E27FC236}">
                    <a16:creationId xmlns:a16="http://schemas.microsoft.com/office/drawing/2014/main" id="{A9B82003-E1DD-0BC1-8DBF-C65FD61D5527}"/>
                  </a:ext>
                </a:extLst>
              </p:cNvPr>
              <p:cNvSpPr/>
              <p:nvPr/>
            </p:nvSpPr>
            <p:spPr>
              <a:xfrm>
                <a:off x="6544083" y="2240058"/>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134" name="Rectangle 133">
                <a:extLst>
                  <a:ext uri="{FF2B5EF4-FFF2-40B4-BE49-F238E27FC236}">
                    <a16:creationId xmlns:a16="http://schemas.microsoft.com/office/drawing/2014/main" id="{BEA2441F-7FF5-7387-4221-5124CE502633}"/>
                  </a:ext>
                </a:extLst>
              </p:cNvPr>
              <p:cNvSpPr/>
              <p:nvPr/>
            </p:nvSpPr>
            <p:spPr>
              <a:xfrm>
                <a:off x="5421344" y="2520743"/>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135" name="Rectangle 134">
                <a:extLst>
                  <a:ext uri="{FF2B5EF4-FFF2-40B4-BE49-F238E27FC236}">
                    <a16:creationId xmlns:a16="http://schemas.microsoft.com/office/drawing/2014/main" id="{8D33BC9C-660D-1B92-5FC0-583B281F0197}"/>
                  </a:ext>
                </a:extLst>
              </p:cNvPr>
              <p:cNvSpPr/>
              <p:nvPr/>
            </p:nvSpPr>
            <p:spPr>
              <a:xfrm>
                <a:off x="5702029" y="2520743"/>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136" name="Rectangle 135">
                <a:extLst>
                  <a:ext uri="{FF2B5EF4-FFF2-40B4-BE49-F238E27FC236}">
                    <a16:creationId xmlns:a16="http://schemas.microsoft.com/office/drawing/2014/main" id="{253E2F29-4738-4D86-2C67-4A7B98C73BD4}"/>
                  </a:ext>
                </a:extLst>
              </p:cNvPr>
              <p:cNvSpPr/>
              <p:nvPr/>
            </p:nvSpPr>
            <p:spPr>
              <a:xfrm>
                <a:off x="5982714" y="2520743"/>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137" name="Rectangle 136">
                <a:extLst>
                  <a:ext uri="{FF2B5EF4-FFF2-40B4-BE49-F238E27FC236}">
                    <a16:creationId xmlns:a16="http://schemas.microsoft.com/office/drawing/2014/main" id="{1F0DF920-68C4-FFBC-A504-F7D369B8E04C}"/>
                  </a:ext>
                </a:extLst>
              </p:cNvPr>
              <p:cNvSpPr/>
              <p:nvPr/>
            </p:nvSpPr>
            <p:spPr>
              <a:xfrm>
                <a:off x="6263398" y="2520743"/>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138" name="Rectangle 137">
                <a:extLst>
                  <a:ext uri="{FF2B5EF4-FFF2-40B4-BE49-F238E27FC236}">
                    <a16:creationId xmlns:a16="http://schemas.microsoft.com/office/drawing/2014/main" id="{DB3114B2-BEF5-6562-A6A1-21EADBE7E556}"/>
                  </a:ext>
                </a:extLst>
              </p:cNvPr>
              <p:cNvSpPr/>
              <p:nvPr/>
            </p:nvSpPr>
            <p:spPr>
              <a:xfrm>
                <a:off x="6544083" y="2520743"/>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139" name="Rectangle 138">
                <a:extLst>
                  <a:ext uri="{FF2B5EF4-FFF2-40B4-BE49-F238E27FC236}">
                    <a16:creationId xmlns:a16="http://schemas.microsoft.com/office/drawing/2014/main" id="{34ADA210-7F6D-2A53-8D55-C3314E479696}"/>
                  </a:ext>
                </a:extLst>
              </p:cNvPr>
              <p:cNvSpPr/>
              <p:nvPr/>
            </p:nvSpPr>
            <p:spPr>
              <a:xfrm>
                <a:off x="5421344" y="1117318"/>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140" name="Rectangle 139">
                <a:extLst>
                  <a:ext uri="{FF2B5EF4-FFF2-40B4-BE49-F238E27FC236}">
                    <a16:creationId xmlns:a16="http://schemas.microsoft.com/office/drawing/2014/main" id="{1E380EA7-75D1-D861-B10C-C6DAA1A8B810}"/>
                  </a:ext>
                </a:extLst>
              </p:cNvPr>
              <p:cNvSpPr/>
              <p:nvPr/>
            </p:nvSpPr>
            <p:spPr>
              <a:xfrm>
                <a:off x="5702029" y="1117318"/>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141" name="Rectangle 140">
                <a:extLst>
                  <a:ext uri="{FF2B5EF4-FFF2-40B4-BE49-F238E27FC236}">
                    <a16:creationId xmlns:a16="http://schemas.microsoft.com/office/drawing/2014/main" id="{4AD3F888-7BAC-0FC5-80E6-B7FE59C355EF}"/>
                  </a:ext>
                </a:extLst>
              </p:cNvPr>
              <p:cNvSpPr/>
              <p:nvPr/>
            </p:nvSpPr>
            <p:spPr>
              <a:xfrm>
                <a:off x="5982714" y="1117318"/>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142" name="Rectangle 141">
                <a:extLst>
                  <a:ext uri="{FF2B5EF4-FFF2-40B4-BE49-F238E27FC236}">
                    <a16:creationId xmlns:a16="http://schemas.microsoft.com/office/drawing/2014/main" id="{748179C3-BCC5-96B6-5707-4B4F30D72FFC}"/>
                  </a:ext>
                </a:extLst>
              </p:cNvPr>
              <p:cNvSpPr/>
              <p:nvPr/>
            </p:nvSpPr>
            <p:spPr>
              <a:xfrm>
                <a:off x="6263398" y="1117318"/>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143" name="Rectangle 142">
                <a:extLst>
                  <a:ext uri="{FF2B5EF4-FFF2-40B4-BE49-F238E27FC236}">
                    <a16:creationId xmlns:a16="http://schemas.microsoft.com/office/drawing/2014/main" id="{68F97F36-AD31-E909-0FA6-D8347F484A98}"/>
                  </a:ext>
                </a:extLst>
              </p:cNvPr>
              <p:cNvSpPr/>
              <p:nvPr/>
            </p:nvSpPr>
            <p:spPr>
              <a:xfrm>
                <a:off x="6544083" y="1117318"/>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grpSp>
        <p:sp>
          <p:nvSpPr>
            <p:cNvPr id="176" name="TextBox 175">
              <a:extLst>
                <a:ext uri="{FF2B5EF4-FFF2-40B4-BE49-F238E27FC236}">
                  <a16:creationId xmlns:a16="http://schemas.microsoft.com/office/drawing/2014/main" id="{2B9C976D-D3EF-EC09-DAA6-6F0EA2834DCD}"/>
                </a:ext>
              </a:extLst>
            </p:cNvPr>
            <p:cNvSpPr txBox="1"/>
            <p:nvPr/>
          </p:nvSpPr>
          <p:spPr>
            <a:xfrm>
              <a:off x="8437227" y="4171507"/>
              <a:ext cx="923651" cy="369332"/>
            </a:xfrm>
            <a:prstGeom prst="rect">
              <a:avLst/>
            </a:prstGeom>
            <a:noFill/>
          </p:spPr>
          <p:txBody>
            <a:bodyPr wrap="none" rtlCol="0">
              <a:spAutoFit/>
            </a:bodyPr>
            <a:lstStyle/>
            <a:p>
              <a:r>
                <a:rPr lang="en-US" dirty="0"/>
                <a:t>Label: B</a:t>
              </a:r>
            </a:p>
          </p:txBody>
        </p:sp>
        <p:grpSp>
          <p:nvGrpSpPr>
            <p:cNvPr id="82" name="Group 81" descr="Letter C">
              <a:extLst>
                <a:ext uri="{FF2B5EF4-FFF2-40B4-BE49-F238E27FC236}">
                  <a16:creationId xmlns:a16="http://schemas.microsoft.com/office/drawing/2014/main" id="{6CF77794-C37D-FA6C-2E87-5E795E22796F}"/>
                </a:ext>
              </a:extLst>
            </p:cNvPr>
            <p:cNvGrpSpPr>
              <a:grpSpLocks noChangeAspect="1"/>
            </p:cNvGrpSpPr>
            <p:nvPr/>
          </p:nvGrpSpPr>
          <p:grpSpPr>
            <a:xfrm>
              <a:off x="7124179" y="4232222"/>
              <a:ext cx="1147622" cy="1377147"/>
              <a:chOff x="5421344" y="1117318"/>
              <a:chExt cx="1403424" cy="1684110"/>
            </a:xfrm>
          </p:grpSpPr>
          <p:sp>
            <p:nvSpPr>
              <p:cNvPr id="83" name="Rectangle 82">
                <a:extLst>
                  <a:ext uri="{FF2B5EF4-FFF2-40B4-BE49-F238E27FC236}">
                    <a16:creationId xmlns:a16="http://schemas.microsoft.com/office/drawing/2014/main" id="{35128D0E-1E66-7D00-3381-36A942A46E0F}"/>
                  </a:ext>
                </a:extLst>
              </p:cNvPr>
              <p:cNvSpPr/>
              <p:nvPr/>
            </p:nvSpPr>
            <p:spPr>
              <a:xfrm>
                <a:off x="5421344" y="1398004"/>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84" name="Rectangle 83">
                <a:extLst>
                  <a:ext uri="{FF2B5EF4-FFF2-40B4-BE49-F238E27FC236}">
                    <a16:creationId xmlns:a16="http://schemas.microsoft.com/office/drawing/2014/main" id="{86F3F0CD-B6EC-1A70-C871-D7B758DE54E3}"/>
                  </a:ext>
                </a:extLst>
              </p:cNvPr>
              <p:cNvSpPr/>
              <p:nvPr/>
            </p:nvSpPr>
            <p:spPr>
              <a:xfrm>
                <a:off x="5702029" y="1398004"/>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85" name="Rectangle 84">
                <a:extLst>
                  <a:ext uri="{FF2B5EF4-FFF2-40B4-BE49-F238E27FC236}">
                    <a16:creationId xmlns:a16="http://schemas.microsoft.com/office/drawing/2014/main" id="{CF28DBFC-0A40-5DD7-8165-7AB142A895D7}"/>
                  </a:ext>
                </a:extLst>
              </p:cNvPr>
              <p:cNvSpPr/>
              <p:nvPr/>
            </p:nvSpPr>
            <p:spPr>
              <a:xfrm>
                <a:off x="5982714" y="1398004"/>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86" name="Rectangle 85">
                <a:extLst>
                  <a:ext uri="{FF2B5EF4-FFF2-40B4-BE49-F238E27FC236}">
                    <a16:creationId xmlns:a16="http://schemas.microsoft.com/office/drawing/2014/main" id="{2CD5768E-67C1-9B2A-0229-926896C23990}"/>
                  </a:ext>
                </a:extLst>
              </p:cNvPr>
              <p:cNvSpPr/>
              <p:nvPr/>
            </p:nvSpPr>
            <p:spPr>
              <a:xfrm>
                <a:off x="6263398" y="1398004"/>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87" name="Rectangle 86">
                <a:extLst>
                  <a:ext uri="{FF2B5EF4-FFF2-40B4-BE49-F238E27FC236}">
                    <a16:creationId xmlns:a16="http://schemas.microsoft.com/office/drawing/2014/main" id="{A7E9ED45-8663-09E1-BF6A-035015DF81CF}"/>
                  </a:ext>
                </a:extLst>
              </p:cNvPr>
              <p:cNvSpPr/>
              <p:nvPr/>
            </p:nvSpPr>
            <p:spPr>
              <a:xfrm>
                <a:off x="6544083" y="1398004"/>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88" name="Rectangle 87">
                <a:extLst>
                  <a:ext uri="{FF2B5EF4-FFF2-40B4-BE49-F238E27FC236}">
                    <a16:creationId xmlns:a16="http://schemas.microsoft.com/office/drawing/2014/main" id="{72B5903E-87A0-BACB-47F3-395103260EB7}"/>
                  </a:ext>
                </a:extLst>
              </p:cNvPr>
              <p:cNvSpPr/>
              <p:nvPr/>
            </p:nvSpPr>
            <p:spPr>
              <a:xfrm>
                <a:off x="5421344" y="1678689"/>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89" name="Rectangle 88">
                <a:extLst>
                  <a:ext uri="{FF2B5EF4-FFF2-40B4-BE49-F238E27FC236}">
                    <a16:creationId xmlns:a16="http://schemas.microsoft.com/office/drawing/2014/main" id="{ABC068B7-5377-F544-8378-2D9744C7508E}"/>
                  </a:ext>
                </a:extLst>
              </p:cNvPr>
              <p:cNvSpPr/>
              <p:nvPr/>
            </p:nvSpPr>
            <p:spPr>
              <a:xfrm>
                <a:off x="5702029" y="1678689"/>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90" name="Rectangle 89">
                <a:extLst>
                  <a:ext uri="{FF2B5EF4-FFF2-40B4-BE49-F238E27FC236}">
                    <a16:creationId xmlns:a16="http://schemas.microsoft.com/office/drawing/2014/main" id="{3D010933-D003-B779-3042-0BC094530F52}"/>
                  </a:ext>
                </a:extLst>
              </p:cNvPr>
              <p:cNvSpPr/>
              <p:nvPr/>
            </p:nvSpPr>
            <p:spPr>
              <a:xfrm>
                <a:off x="5982714" y="1678689"/>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91" name="Rectangle 90">
                <a:extLst>
                  <a:ext uri="{FF2B5EF4-FFF2-40B4-BE49-F238E27FC236}">
                    <a16:creationId xmlns:a16="http://schemas.microsoft.com/office/drawing/2014/main" id="{F619A57D-CEE4-A5DD-3F6B-5E505B1ADB72}"/>
                  </a:ext>
                </a:extLst>
              </p:cNvPr>
              <p:cNvSpPr/>
              <p:nvPr/>
            </p:nvSpPr>
            <p:spPr>
              <a:xfrm>
                <a:off x="6263398" y="1678689"/>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92" name="Rectangle 91">
                <a:extLst>
                  <a:ext uri="{FF2B5EF4-FFF2-40B4-BE49-F238E27FC236}">
                    <a16:creationId xmlns:a16="http://schemas.microsoft.com/office/drawing/2014/main" id="{715AB026-6F18-418E-9314-DDA462E74C0B}"/>
                  </a:ext>
                </a:extLst>
              </p:cNvPr>
              <p:cNvSpPr/>
              <p:nvPr/>
            </p:nvSpPr>
            <p:spPr>
              <a:xfrm>
                <a:off x="6544083" y="1678689"/>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93" name="Rectangle 92">
                <a:extLst>
                  <a:ext uri="{FF2B5EF4-FFF2-40B4-BE49-F238E27FC236}">
                    <a16:creationId xmlns:a16="http://schemas.microsoft.com/office/drawing/2014/main" id="{7A0BCD05-C6BD-2859-3D23-1B172C6C2B4C}"/>
                  </a:ext>
                </a:extLst>
              </p:cNvPr>
              <p:cNvSpPr/>
              <p:nvPr/>
            </p:nvSpPr>
            <p:spPr>
              <a:xfrm>
                <a:off x="5421344" y="1959374"/>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94" name="Rectangle 93">
                <a:extLst>
                  <a:ext uri="{FF2B5EF4-FFF2-40B4-BE49-F238E27FC236}">
                    <a16:creationId xmlns:a16="http://schemas.microsoft.com/office/drawing/2014/main" id="{A704887E-9504-1127-75F8-CD8E0473B5ED}"/>
                  </a:ext>
                </a:extLst>
              </p:cNvPr>
              <p:cNvSpPr/>
              <p:nvPr/>
            </p:nvSpPr>
            <p:spPr>
              <a:xfrm>
                <a:off x="5702029" y="1959374"/>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95" name="Rectangle 94">
                <a:extLst>
                  <a:ext uri="{FF2B5EF4-FFF2-40B4-BE49-F238E27FC236}">
                    <a16:creationId xmlns:a16="http://schemas.microsoft.com/office/drawing/2014/main" id="{71438B25-90FF-6FA8-F86C-953FF5CFDB08}"/>
                  </a:ext>
                </a:extLst>
              </p:cNvPr>
              <p:cNvSpPr/>
              <p:nvPr/>
            </p:nvSpPr>
            <p:spPr>
              <a:xfrm>
                <a:off x="5982714" y="1959374"/>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96" name="Rectangle 95">
                <a:extLst>
                  <a:ext uri="{FF2B5EF4-FFF2-40B4-BE49-F238E27FC236}">
                    <a16:creationId xmlns:a16="http://schemas.microsoft.com/office/drawing/2014/main" id="{83C8C9DC-2C1B-FBA1-8B0B-17FC6C33A884}"/>
                  </a:ext>
                </a:extLst>
              </p:cNvPr>
              <p:cNvSpPr/>
              <p:nvPr/>
            </p:nvSpPr>
            <p:spPr>
              <a:xfrm>
                <a:off x="6263398" y="1959374"/>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97" name="Rectangle 96">
                <a:extLst>
                  <a:ext uri="{FF2B5EF4-FFF2-40B4-BE49-F238E27FC236}">
                    <a16:creationId xmlns:a16="http://schemas.microsoft.com/office/drawing/2014/main" id="{25839E71-013B-F66D-2B71-2225CFA9C9EC}"/>
                  </a:ext>
                </a:extLst>
              </p:cNvPr>
              <p:cNvSpPr/>
              <p:nvPr/>
            </p:nvSpPr>
            <p:spPr>
              <a:xfrm>
                <a:off x="6544083" y="1959374"/>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98" name="Rectangle 97">
                <a:extLst>
                  <a:ext uri="{FF2B5EF4-FFF2-40B4-BE49-F238E27FC236}">
                    <a16:creationId xmlns:a16="http://schemas.microsoft.com/office/drawing/2014/main" id="{248E84F0-289D-53B1-F77C-15218A0EC140}"/>
                  </a:ext>
                </a:extLst>
              </p:cNvPr>
              <p:cNvSpPr/>
              <p:nvPr/>
            </p:nvSpPr>
            <p:spPr>
              <a:xfrm>
                <a:off x="5421344" y="2240058"/>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99" name="Rectangle 98">
                <a:extLst>
                  <a:ext uri="{FF2B5EF4-FFF2-40B4-BE49-F238E27FC236}">
                    <a16:creationId xmlns:a16="http://schemas.microsoft.com/office/drawing/2014/main" id="{9E8B91DA-4FE0-5A67-256C-7E3CBB191AE4}"/>
                  </a:ext>
                </a:extLst>
              </p:cNvPr>
              <p:cNvSpPr/>
              <p:nvPr/>
            </p:nvSpPr>
            <p:spPr>
              <a:xfrm>
                <a:off x="5702029" y="2240058"/>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100" name="Rectangle 99">
                <a:extLst>
                  <a:ext uri="{FF2B5EF4-FFF2-40B4-BE49-F238E27FC236}">
                    <a16:creationId xmlns:a16="http://schemas.microsoft.com/office/drawing/2014/main" id="{7BFBCFC9-AE94-E890-391E-638B6070DE73}"/>
                  </a:ext>
                </a:extLst>
              </p:cNvPr>
              <p:cNvSpPr/>
              <p:nvPr/>
            </p:nvSpPr>
            <p:spPr>
              <a:xfrm>
                <a:off x="5982714" y="2240058"/>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101" name="Rectangle 100">
                <a:extLst>
                  <a:ext uri="{FF2B5EF4-FFF2-40B4-BE49-F238E27FC236}">
                    <a16:creationId xmlns:a16="http://schemas.microsoft.com/office/drawing/2014/main" id="{CC18F147-72C7-BD9C-CFAF-59FABD444494}"/>
                  </a:ext>
                </a:extLst>
              </p:cNvPr>
              <p:cNvSpPr/>
              <p:nvPr/>
            </p:nvSpPr>
            <p:spPr>
              <a:xfrm>
                <a:off x="6263398" y="2240058"/>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102" name="Rectangle 101">
                <a:extLst>
                  <a:ext uri="{FF2B5EF4-FFF2-40B4-BE49-F238E27FC236}">
                    <a16:creationId xmlns:a16="http://schemas.microsoft.com/office/drawing/2014/main" id="{1FABAD34-466B-0DE3-C770-F5B946FFC7F5}"/>
                  </a:ext>
                </a:extLst>
              </p:cNvPr>
              <p:cNvSpPr/>
              <p:nvPr/>
            </p:nvSpPr>
            <p:spPr>
              <a:xfrm>
                <a:off x="6544083" y="2240058"/>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103" name="Rectangle 102">
                <a:extLst>
                  <a:ext uri="{FF2B5EF4-FFF2-40B4-BE49-F238E27FC236}">
                    <a16:creationId xmlns:a16="http://schemas.microsoft.com/office/drawing/2014/main" id="{F42B7EFC-D5F4-A773-6DC7-3BAB4B317D2C}"/>
                  </a:ext>
                </a:extLst>
              </p:cNvPr>
              <p:cNvSpPr/>
              <p:nvPr/>
            </p:nvSpPr>
            <p:spPr>
              <a:xfrm>
                <a:off x="5421344" y="2520743"/>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104" name="Rectangle 103">
                <a:extLst>
                  <a:ext uri="{FF2B5EF4-FFF2-40B4-BE49-F238E27FC236}">
                    <a16:creationId xmlns:a16="http://schemas.microsoft.com/office/drawing/2014/main" id="{87C67754-0E2D-4CF1-D5A7-452AA9C138FC}"/>
                  </a:ext>
                </a:extLst>
              </p:cNvPr>
              <p:cNvSpPr/>
              <p:nvPr/>
            </p:nvSpPr>
            <p:spPr>
              <a:xfrm>
                <a:off x="5702029" y="2520743"/>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105" name="Rectangle 104">
                <a:extLst>
                  <a:ext uri="{FF2B5EF4-FFF2-40B4-BE49-F238E27FC236}">
                    <a16:creationId xmlns:a16="http://schemas.microsoft.com/office/drawing/2014/main" id="{BB41A1B1-9C29-FF72-EB4A-5D905882A057}"/>
                  </a:ext>
                </a:extLst>
              </p:cNvPr>
              <p:cNvSpPr/>
              <p:nvPr/>
            </p:nvSpPr>
            <p:spPr>
              <a:xfrm>
                <a:off x="5982714" y="2520743"/>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106" name="Rectangle 105">
                <a:extLst>
                  <a:ext uri="{FF2B5EF4-FFF2-40B4-BE49-F238E27FC236}">
                    <a16:creationId xmlns:a16="http://schemas.microsoft.com/office/drawing/2014/main" id="{42AD94E9-E0AC-7E5A-71FD-EBACA9DE6902}"/>
                  </a:ext>
                </a:extLst>
              </p:cNvPr>
              <p:cNvSpPr/>
              <p:nvPr/>
            </p:nvSpPr>
            <p:spPr>
              <a:xfrm>
                <a:off x="6263398" y="2520743"/>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107" name="Rectangle 106">
                <a:extLst>
                  <a:ext uri="{FF2B5EF4-FFF2-40B4-BE49-F238E27FC236}">
                    <a16:creationId xmlns:a16="http://schemas.microsoft.com/office/drawing/2014/main" id="{BAFBA1C8-9D3E-D506-B2E3-720794A4DA3B}"/>
                  </a:ext>
                </a:extLst>
              </p:cNvPr>
              <p:cNvSpPr/>
              <p:nvPr/>
            </p:nvSpPr>
            <p:spPr>
              <a:xfrm>
                <a:off x="6544083" y="2520743"/>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108" name="Rectangle 107">
                <a:extLst>
                  <a:ext uri="{FF2B5EF4-FFF2-40B4-BE49-F238E27FC236}">
                    <a16:creationId xmlns:a16="http://schemas.microsoft.com/office/drawing/2014/main" id="{D4086DEA-5D27-8B3D-95AC-1C981E8ABB24}"/>
                  </a:ext>
                </a:extLst>
              </p:cNvPr>
              <p:cNvSpPr/>
              <p:nvPr/>
            </p:nvSpPr>
            <p:spPr>
              <a:xfrm>
                <a:off x="5421344" y="1117318"/>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109" name="Rectangle 108">
                <a:extLst>
                  <a:ext uri="{FF2B5EF4-FFF2-40B4-BE49-F238E27FC236}">
                    <a16:creationId xmlns:a16="http://schemas.microsoft.com/office/drawing/2014/main" id="{75274F5A-4191-0F4F-44FC-4A0EE47961F3}"/>
                  </a:ext>
                </a:extLst>
              </p:cNvPr>
              <p:cNvSpPr/>
              <p:nvPr/>
            </p:nvSpPr>
            <p:spPr>
              <a:xfrm>
                <a:off x="5702029" y="1117318"/>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110" name="Rectangle 109">
                <a:extLst>
                  <a:ext uri="{FF2B5EF4-FFF2-40B4-BE49-F238E27FC236}">
                    <a16:creationId xmlns:a16="http://schemas.microsoft.com/office/drawing/2014/main" id="{2DD7FB3F-4122-C03C-5AF1-0EC8C7385F74}"/>
                  </a:ext>
                </a:extLst>
              </p:cNvPr>
              <p:cNvSpPr/>
              <p:nvPr/>
            </p:nvSpPr>
            <p:spPr>
              <a:xfrm>
                <a:off x="5982714" y="1117318"/>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111" name="Rectangle 110">
                <a:extLst>
                  <a:ext uri="{FF2B5EF4-FFF2-40B4-BE49-F238E27FC236}">
                    <a16:creationId xmlns:a16="http://schemas.microsoft.com/office/drawing/2014/main" id="{520112E7-56F7-3283-8F14-D8029134164A}"/>
                  </a:ext>
                </a:extLst>
              </p:cNvPr>
              <p:cNvSpPr/>
              <p:nvPr/>
            </p:nvSpPr>
            <p:spPr>
              <a:xfrm>
                <a:off x="6263398" y="1117318"/>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112" name="Rectangle 111">
                <a:extLst>
                  <a:ext uri="{FF2B5EF4-FFF2-40B4-BE49-F238E27FC236}">
                    <a16:creationId xmlns:a16="http://schemas.microsoft.com/office/drawing/2014/main" id="{6BEC4B24-055F-9E5E-5435-416127C4D3E8}"/>
                  </a:ext>
                </a:extLst>
              </p:cNvPr>
              <p:cNvSpPr/>
              <p:nvPr/>
            </p:nvSpPr>
            <p:spPr>
              <a:xfrm>
                <a:off x="6544083" y="1117318"/>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grpSp>
        <p:sp>
          <p:nvSpPr>
            <p:cNvPr id="177" name="TextBox 176">
              <a:extLst>
                <a:ext uri="{FF2B5EF4-FFF2-40B4-BE49-F238E27FC236}">
                  <a16:creationId xmlns:a16="http://schemas.microsoft.com/office/drawing/2014/main" id="{CBB0BD47-ABD7-AE52-57FD-86283736A58F}"/>
                </a:ext>
              </a:extLst>
            </p:cNvPr>
            <p:cNvSpPr txBox="1"/>
            <p:nvPr/>
          </p:nvSpPr>
          <p:spPr>
            <a:xfrm>
              <a:off x="8324269" y="5269836"/>
              <a:ext cx="922047" cy="369332"/>
            </a:xfrm>
            <a:prstGeom prst="rect">
              <a:avLst/>
            </a:prstGeom>
            <a:noFill/>
          </p:spPr>
          <p:txBody>
            <a:bodyPr wrap="none" rtlCol="0">
              <a:spAutoFit/>
            </a:bodyPr>
            <a:lstStyle/>
            <a:p>
              <a:r>
                <a:rPr lang="en-US" dirty="0"/>
                <a:t>Label: C</a:t>
              </a:r>
            </a:p>
          </p:txBody>
        </p:sp>
      </p:grpSp>
      <p:sp>
        <p:nvSpPr>
          <p:cNvPr id="178" name="TextBox 177">
            <a:extLst>
              <a:ext uri="{FF2B5EF4-FFF2-40B4-BE49-F238E27FC236}">
                <a16:creationId xmlns:a16="http://schemas.microsoft.com/office/drawing/2014/main" id="{898FEF95-9EB3-028F-B5F2-892CE344EFCD}"/>
              </a:ext>
            </a:extLst>
          </p:cNvPr>
          <p:cNvSpPr txBox="1"/>
          <p:nvPr/>
        </p:nvSpPr>
        <p:spPr>
          <a:xfrm>
            <a:off x="9619090" y="1724536"/>
            <a:ext cx="2512867" cy="2308324"/>
          </a:xfrm>
          <a:prstGeom prst="rect">
            <a:avLst/>
          </a:prstGeom>
          <a:noFill/>
        </p:spPr>
        <p:txBody>
          <a:bodyPr wrap="square" rtlCol="0">
            <a:spAutoFit/>
          </a:bodyPr>
          <a:lstStyle/>
          <a:p>
            <a:r>
              <a:rPr lang="en-US" sz="2400" dirty="0"/>
              <a:t>A: 17 mismatched points</a:t>
            </a:r>
          </a:p>
          <a:p>
            <a:endParaRPr lang="en-US" sz="2400" dirty="0"/>
          </a:p>
          <a:p>
            <a:r>
              <a:rPr lang="en-US" sz="2400" dirty="0"/>
              <a:t>B: 0…</a:t>
            </a:r>
          </a:p>
          <a:p>
            <a:endParaRPr lang="en-US" sz="2400" dirty="0"/>
          </a:p>
          <a:p>
            <a:r>
              <a:rPr lang="en-US" sz="2400" dirty="0"/>
              <a:t>C: 6…</a:t>
            </a:r>
          </a:p>
        </p:txBody>
      </p:sp>
      <p:sp>
        <p:nvSpPr>
          <p:cNvPr id="179" name="TextBox 178">
            <a:extLst>
              <a:ext uri="{FF2B5EF4-FFF2-40B4-BE49-F238E27FC236}">
                <a16:creationId xmlns:a16="http://schemas.microsoft.com/office/drawing/2014/main" id="{97F3B68A-047F-A728-8966-7BD410251A5D}"/>
              </a:ext>
            </a:extLst>
          </p:cNvPr>
          <p:cNvSpPr txBox="1"/>
          <p:nvPr/>
        </p:nvSpPr>
        <p:spPr>
          <a:xfrm>
            <a:off x="9720295" y="5859488"/>
            <a:ext cx="2315762" cy="369332"/>
          </a:xfrm>
          <a:prstGeom prst="rect">
            <a:avLst/>
          </a:prstGeom>
          <a:noFill/>
        </p:spPr>
        <p:txBody>
          <a:bodyPr wrap="none" rtlCol="0">
            <a:spAutoFit/>
          </a:bodyPr>
          <a:lstStyle/>
          <a:p>
            <a:pPr algn="r"/>
            <a:r>
              <a:rPr lang="en-US" dirty="0"/>
              <a:t>Diagram inspired by LI</a:t>
            </a:r>
          </a:p>
        </p:txBody>
      </p:sp>
      <p:sp>
        <p:nvSpPr>
          <p:cNvPr id="180" name="Footer Placeholder 179">
            <a:extLst>
              <a:ext uri="{FF2B5EF4-FFF2-40B4-BE49-F238E27FC236}">
                <a16:creationId xmlns:a16="http://schemas.microsoft.com/office/drawing/2014/main" id="{4A2FF1F9-C814-79EF-C6B9-FDCBB0E1ED75}"/>
              </a:ext>
            </a:extLst>
          </p:cNvPr>
          <p:cNvSpPr>
            <a:spLocks noGrp="1"/>
          </p:cNvSpPr>
          <p:nvPr>
            <p:ph type="ftr" sz="quarter" idx="11"/>
          </p:nvPr>
        </p:nvSpPr>
        <p:spPr>
          <a:xfrm>
            <a:off x="4800600" y="6472848"/>
            <a:ext cx="4648200" cy="365125"/>
          </a:xfrm>
        </p:spPr>
        <p:txBody>
          <a:bodyPr/>
          <a:lstStyle/>
          <a:p>
            <a:r>
              <a:rPr lang="en-US" dirty="0">
                <a:solidFill>
                  <a:schemeClr val="tx1"/>
                </a:solidFill>
              </a:rPr>
              <a:t>Background</a:t>
            </a:r>
          </a:p>
        </p:txBody>
      </p:sp>
      <p:sp>
        <p:nvSpPr>
          <p:cNvPr id="5" name="Slide Number Placeholder 4">
            <a:extLst>
              <a:ext uri="{FF2B5EF4-FFF2-40B4-BE49-F238E27FC236}">
                <a16:creationId xmlns:a16="http://schemas.microsoft.com/office/drawing/2014/main" id="{19A5EDD7-FAD6-96FA-6FF9-E879CC984920}"/>
              </a:ext>
            </a:extLst>
          </p:cNvPr>
          <p:cNvSpPr>
            <a:spLocks noGrp="1"/>
          </p:cNvSpPr>
          <p:nvPr>
            <p:ph type="sldNum" sz="quarter" idx="12"/>
          </p:nvPr>
        </p:nvSpPr>
        <p:spPr>
          <a:xfrm>
            <a:off x="9900458" y="6459785"/>
            <a:ext cx="1312025" cy="365125"/>
          </a:xfrm>
        </p:spPr>
        <p:txBody>
          <a:bodyPr/>
          <a:lstStyle/>
          <a:p>
            <a:fld id="{EE2D334F-6BBC-4F92-A016-F814A9F7501F}" type="slidenum">
              <a:rPr lang="en-US" smtClean="0"/>
              <a:pPr/>
              <a:t>6</a:t>
            </a:fld>
            <a:endParaRPr lang="en-US" dirty="0"/>
          </a:p>
        </p:txBody>
      </p:sp>
    </p:spTree>
    <p:extLst>
      <p:ext uri="{BB962C8B-B14F-4D97-AF65-F5344CB8AC3E}">
        <p14:creationId xmlns:p14="http://schemas.microsoft.com/office/powerpoint/2010/main" val="2201222561"/>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23828-5D3F-E755-B7D4-D3B3ACE2A0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54C33B-D6EC-2BF9-6E2D-5C98261FC108}"/>
              </a:ext>
            </a:extLst>
          </p:cNvPr>
          <p:cNvSpPr>
            <a:spLocks noGrp="1"/>
          </p:cNvSpPr>
          <p:nvPr>
            <p:ph type="title"/>
          </p:nvPr>
        </p:nvSpPr>
        <p:spPr/>
        <p:txBody>
          <a:bodyPr anchor="b">
            <a:normAutofit/>
          </a:bodyPr>
          <a:lstStyle/>
          <a:p>
            <a:r>
              <a:rPr lang="en-US" sz="4000" dirty="0"/>
              <a:t>Classification Method – Neural Network</a:t>
            </a:r>
          </a:p>
        </p:txBody>
      </p:sp>
      <p:sp>
        <p:nvSpPr>
          <p:cNvPr id="3" name="Content Placeholder 2">
            <a:extLst>
              <a:ext uri="{FF2B5EF4-FFF2-40B4-BE49-F238E27FC236}">
                <a16:creationId xmlns:a16="http://schemas.microsoft.com/office/drawing/2014/main" id="{FBBD7524-0073-77EA-60CC-06A9D51B4675}"/>
              </a:ext>
            </a:extLst>
          </p:cNvPr>
          <p:cNvSpPr>
            <a:spLocks noGrp="1"/>
          </p:cNvSpPr>
          <p:nvPr>
            <p:ph idx="1"/>
          </p:nvPr>
        </p:nvSpPr>
        <p:spPr/>
        <p:txBody>
          <a:bodyPr/>
          <a:lstStyle/>
          <a:p>
            <a:pPr marL="115888" indent="-115888">
              <a:buFont typeface="Arial" panose="020B0604020202020204" pitchFamily="34" charset="0"/>
              <a:buChar char="•"/>
            </a:pPr>
            <a:r>
              <a:rPr lang="en-US" dirty="0"/>
              <a:t>A more complex version of Matrix Matching</a:t>
            </a:r>
          </a:p>
          <a:p>
            <a:pPr lvl="1">
              <a:buFont typeface="Arial" panose="020B0604020202020204" pitchFamily="34" charset="0"/>
              <a:buChar char="•"/>
            </a:pPr>
            <a:r>
              <a:rPr lang="en-US" dirty="0"/>
              <a:t>Matrix Matching – each pixel has uniform impact</a:t>
            </a:r>
          </a:p>
          <a:p>
            <a:pPr lvl="1">
              <a:buFont typeface="Arial" panose="020B0604020202020204" pitchFamily="34" charset="0"/>
              <a:buChar char="•"/>
            </a:pPr>
            <a:r>
              <a:rPr lang="en-US" dirty="0"/>
              <a:t>Neural Networks – each pixel and outcome has an associated weight </a:t>
            </a:r>
          </a:p>
          <a:p>
            <a:pPr marL="115888" indent="-115888">
              <a:buFont typeface="Arial" panose="020B0604020202020204" pitchFamily="34" charset="0"/>
              <a:buChar char="•"/>
            </a:pPr>
            <a:r>
              <a:rPr lang="en-US" dirty="0"/>
              <a:t>Easier to update collection of known characters</a:t>
            </a:r>
          </a:p>
          <a:p>
            <a:pPr marL="115888" indent="-115888">
              <a:buFont typeface="Arial" panose="020B0604020202020204" pitchFamily="34" charset="0"/>
              <a:buChar char="•"/>
            </a:pPr>
            <a:r>
              <a:rPr lang="en-US" dirty="0"/>
              <a:t>Allows us to identify full lines of text at once</a:t>
            </a:r>
          </a:p>
        </p:txBody>
      </p:sp>
      <p:grpSp>
        <p:nvGrpSpPr>
          <p:cNvPr id="92" name="Group 91" descr="A pixel letter A leading to a cloud which reads &quot;Pattern recognition + some standardizing&quot;. The cloud leads to text which reads &quot;Each possible outcome (character) and a confidence %&quot;&#10;">
            <a:extLst>
              <a:ext uri="{FF2B5EF4-FFF2-40B4-BE49-F238E27FC236}">
                <a16:creationId xmlns:a16="http://schemas.microsoft.com/office/drawing/2014/main" id="{148110A1-A145-1A01-A1FA-B7018316F8B1}"/>
              </a:ext>
            </a:extLst>
          </p:cNvPr>
          <p:cNvGrpSpPr>
            <a:grpSpLocks noChangeAspect="1"/>
          </p:cNvGrpSpPr>
          <p:nvPr/>
        </p:nvGrpSpPr>
        <p:grpSpPr>
          <a:xfrm>
            <a:off x="1404725" y="4094422"/>
            <a:ext cx="9382550" cy="1883046"/>
            <a:chOff x="5357948" y="4548238"/>
            <a:chExt cx="7666990" cy="1538739"/>
          </a:xfrm>
        </p:grpSpPr>
        <p:grpSp>
          <p:nvGrpSpPr>
            <p:cNvPr id="40" name="Group 39">
              <a:extLst>
                <a:ext uri="{FF2B5EF4-FFF2-40B4-BE49-F238E27FC236}">
                  <a16:creationId xmlns:a16="http://schemas.microsoft.com/office/drawing/2014/main" id="{77FA4256-86D4-E4C1-AA6F-4F05DD7B812A}"/>
                </a:ext>
              </a:extLst>
            </p:cNvPr>
            <p:cNvGrpSpPr/>
            <p:nvPr/>
          </p:nvGrpSpPr>
          <p:grpSpPr>
            <a:xfrm>
              <a:off x="5357948" y="4608342"/>
              <a:ext cx="1537063" cy="1418531"/>
              <a:chOff x="1875098" y="4166886"/>
              <a:chExt cx="2286000" cy="2286000"/>
            </a:xfrm>
          </p:grpSpPr>
          <p:sp>
            <p:nvSpPr>
              <p:cNvPr id="53" name="Rectangle 52">
                <a:extLst>
                  <a:ext uri="{FF2B5EF4-FFF2-40B4-BE49-F238E27FC236}">
                    <a16:creationId xmlns:a16="http://schemas.microsoft.com/office/drawing/2014/main" id="{ED94D43D-0320-B90D-7556-AF7C7745BF68}"/>
                  </a:ext>
                </a:extLst>
              </p:cNvPr>
              <p:cNvSpPr/>
              <p:nvPr/>
            </p:nvSpPr>
            <p:spPr>
              <a:xfrm>
                <a:off x="1875098" y="4166886"/>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127CD91C-0134-52D4-9193-352F9AAC4DAA}"/>
                  </a:ext>
                </a:extLst>
              </p:cNvPr>
              <p:cNvSpPr/>
              <p:nvPr/>
            </p:nvSpPr>
            <p:spPr>
              <a:xfrm>
                <a:off x="2332298" y="4166886"/>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87A6C7B9-86B0-A440-357B-49CE512F4044}"/>
                  </a:ext>
                </a:extLst>
              </p:cNvPr>
              <p:cNvSpPr/>
              <p:nvPr/>
            </p:nvSpPr>
            <p:spPr>
              <a:xfrm>
                <a:off x="2789498" y="4166886"/>
                <a:ext cx="457200" cy="4572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2315DC98-0D29-241A-85A2-B002BA8618B6}"/>
                  </a:ext>
                </a:extLst>
              </p:cNvPr>
              <p:cNvSpPr/>
              <p:nvPr/>
            </p:nvSpPr>
            <p:spPr>
              <a:xfrm>
                <a:off x="3246698" y="4166886"/>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8A349733-D875-BB9A-4068-46B7CCAEB7B4}"/>
                  </a:ext>
                </a:extLst>
              </p:cNvPr>
              <p:cNvSpPr/>
              <p:nvPr/>
            </p:nvSpPr>
            <p:spPr>
              <a:xfrm>
                <a:off x="3703898" y="4166886"/>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859DA16B-DAC4-0241-1DD0-F2166C0C7B2C}"/>
                  </a:ext>
                </a:extLst>
              </p:cNvPr>
              <p:cNvSpPr/>
              <p:nvPr/>
            </p:nvSpPr>
            <p:spPr>
              <a:xfrm>
                <a:off x="1875098" y="4624086"/>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5F412214-630C-7208-A0A1-504A8794DC38}"/>
                  </a:ext>
                </a:extLst>
              </p:cNvPr>
              <p:cNvSpPr/>
              <p:nvPr/>
            </p:nvSpPr>
            <p:spPr>
              <a:xfrm>
                <a:off x="2332298" y="4624086"/>
                <a:ext cx="457200" cy="4572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5B0A8413-FCC2-FEF1-13A3-8D7494FF3E89}"/>
                  </a:ext>
                </a:extLst>
              </p:cNvPr>
              <p:cNvSpPr/>
              <p:nvPr/>
            </p:nvSpPr>
            <p:spPr>
              <a:xfrm>
                <a:off x="2789498" y="4624086"/>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69F9E583-8861-AF63-9B00-D559697A5B0A}"/>
                  </a:ext>
                </a:extLst>
              </p:cNvPr>
              <p:cNvSpPr/>
              <p:nvPr/>
            </p:nvSpPr>
            <p:spPr>
              <a:xfrm>
                <a:off x="3246698" y="4624086"/>
                <a:ext cx="457200" cy="4572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78DD3622-AC16-F313-24CD-52E19256F21F}"/>
                  </a:ext>
                </a:extLst>
              </p:cNvPr>
              <p:cNvSpPr/>
              <p:nvPr/>
            </p:nvSpPr>
            <p:spPr>
              <a:xfrm>
                <a:off x="3703898" y="4624086"/>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D1AFDDB7-068B-4FE2-6041-E9B0AD8FC729}"/>
                  </a:ext>
                </a:extLst>
              </p:cNvPr>
              <p:cNvSpPr/>
              <p:nvPr/>
            </p:nvSpPr>
            <p:spPr>
              <a:xfrm>
                <a:off x="1875098" y="5081286"/>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0A916922-1D35-738C-3392-38D506DE1EAB}"/>
                  </a:ext>
                </a:extLst>
              </p:cNvPr>
              <p:cNvSpPr/>
              <p:nvPr/>
            </p:nvSpPr>
            <p:spPr>
              <a:xfrm>
                <a:off x="2332298" y="5081286"/>
                <a:ext cx="457200" cy="4572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a:extLst>
                  <a:ext uri="{FF2B5EF4-FFF2-40B4-BE49-F238E27FC236}">
                    <a16:creationId xmlns:a16="http://schemas.microsoft.com/office/drawing/2014/main" id="{D743CF41-9BBE-A7CA-7728-C2E62E5EFFBB}"/>
                  </a:ext>
                </a:extLst>
              </p:cNvPr>
              <p:cNvSpPr/>
              <p:nvPr/>
            </p:nvSpPr>
            <p:spPr>
              <a:xfrm>
                <a:off x="2789498" y="5081286"/>
                <a:ext cx="457200" cy="4572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94E020E9-0DBB-0F96-7E34-11577A8D657C}"/>
                  </a:ext>
                </a:extLst>
              </p:cNvPr>
              <p:cNvSpPr/>
              <p:nvPr/>
            </p:nvSpPr>
            <p:spPr>
              <a:xfrm>
                <a:off x="3246698" y="5081286"/>
                <a:ext cx="457200" cy="4572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39AF1D94-BE79-0F7F-6D4D-F543D3C03C64}"/>
                  </a:ext>
                </a:extLst>
              </p:cNvPr>
              <p:cNvSpPr/>
              <p:nvPr/>
            </p:nvSpPr>
            <p:spPr>
              <a:xfrm>
                <a:off x="3703898" y="5081286"/>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5AC53470-EF9B-A8AF-E14A-E0261E222BFB}"/>
                  </a:ext>
                </a:extLst>
              </p:cNvPr>
              <p:cNvSpPr/>
              <p:nvPr/>
            </p:nvSpPr>
            <p:spPr>
              <a:xfrm>
                <a:off x="1875098" y="5538486"/>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B36BB6BA-EB5E-97FD-4B94-D239F5763675}"/>
                  </a:ext>
                </a:extLst>
              </p:cNvPr>
              <p:cNvSpPr/>
              <p:nvPr/>
            </p:nvSpPr>
            <p:spPr>
              <a:xfrm>
                <a:off x="2332298" y="5538486"/>
                <a:ext cx="457200" cy="4572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865D0261-E59E-AC2E-FBAA-C03C15C6BE8F}"/>
                  </a:ext>
                </a:extLst>
              </p:cNvPr>
              <p:cNvSpPr/>
              <p:nvPr/>
            </p:nvSpPr>
            <p:spPr>
              <a:xfrm>
                <a:off x="2789498" y="5538486"/>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8CBA9E86-9AFE-F120-F20E-85671D9E5C87}"/>
                  </a:ext>
                </a:extLst>
              </p:cNvPr>
              <p:cNvSpPr/>
              <p:nvPr/>
            </p:nvSpPr>
            <p:spPr>
              <a:xfrm>
                <a:off x="3246698" y="5538486"/>
                <a:ext cx="457200" cy="4572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859F42D1-8C32-21A2-5248-6683B6CF7BDC}"/>
                  </a:ext>
                </a:extLst>
              </p:cNvPr>
              <p:cNvSpPr/>
              <p:nvPr/>
            </p:nvSpPr>
            <p:spPr>
              <a:xfrm>
                <a:off x="3703898" y="5538486"/>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a:extLst>
                  <a:ext uri="{FF2B5EF4-FFF2-40B4-BE49-F238E27FC236}">
                    <a16:creationId xmlns:a16="http://schemas.microsoft.com/office/drawing/2014/main" id="{9DD9D8F8-1070-1158-E11C-4F4563E81E47}"/>
                  </a:ext>
                </a:extLst>
              </p:cNvPr>
              <p:cNvSpPr/>
              <p:nvPr/>
            </p:nvSpPr>
            <p:spPr>
              <a:xfrm>
                <a:off x="1875098" y="5995686"/>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6BD67C76-1548-BB36-AC1B-911A59C5451D}"/>
                  </a:ext>
                </a:extLst>
              </p:cNvPr>
              <p:cNvSpPr/>
              <p:nvPr/>
            </p:nvSpPr>
            <p:spPr>
              <a:xfrm>
                <a:off x="2332298" y="5995686"/>
                <a:ext cx="457200" cy="4572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B0FB1F05-0B9E-ED6C-A079-91B3C7D505DE}"/>
                  </a:ext>
                </a:extLst>
              </p:cNvPr>
              <p:cNvSpPr/>
              <p:nvPr/>
            </p:nvSpPr>
            <p:spPr>
              <a:xfrm>
                <a:off x="2789498" y="5995686"/>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7E2D7F40-7864-E22D-7B6D-6ED9798142F2}"/>
                  </a:ext>
                </a:extLst>
              </p:cNvPr>
              <p:cNvSpPr/>
              <p:nvPr/>
            </p:nvSpPr>
            <p:spPr>
              <a:xfrm>
                <a:off x="3246698" y="5995686"/>
                <a:ext cx="457200" cy="4572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A9E0620F-EE0E-2232-7024-40ED92CF7C1E}"/>
                  </a:ext>
                </a:extLst>
              </p:cNvPr>
              <p:cNvSpPr/>
              <p:nvPr/>
            </p:nvSpPr>
            <p:spPr>
              <a:xfrm>
                <a:off x="3703898" y="5995686"/>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3" name="TextBox 82">
              <a:extLst>
                <a:ext uri="{FF2B5EF4-FFF2-40B4-BE49-F238E27FC236}">
                  <a16:creationId xmlns:a16="http://schemas.microsoft.com/office/drawing/2014/main" id="{24D0892D-ECFB-6858-6A91-694188EAB12B}"/>
                </a:ext>
              </a:extLst>
            </p:cNvPr>
            <p:cNvSpPr txBox="1"/>
            <p:nvPr/>
          </p:nvSpPr>
          <p:spPr>
            <a:xfrm>
              <a:off x="10775902" y="4827180"/>
              <a:ext cx="2249036" cy="980854"/>
            </a:xfrm>
            <a:prstGeom prst="rect">
              <a:avLst/>
            </a:prstGeom>
            <a:noFill/>
          </p:spPr>
          <p:txBody>
            <a:bodyPr wrap="square" rtlCol="0">
              <a:spAutoFit/>
            </a:bodyPr>
            <a:lstStyle/>
            <a:p>
              <a:r>
                <a:rPr lang="en-US" sz="2400" dirty="0"/>
                <a:t>Each possible outcome (character) and a confidence  %</a:t>
              </a:r>
            </a:p>
          </p:txBody>
        </p:sp>
        <p:sp>
          <p:nvSpPr>
            <p:cNvPr id="85" name="Cloud 84">
              <a:extLst>
                <a:ext uri="{FF2B5EF4-FFF2-40B4-BE49-F238E27FC236}">
                  <a16:creationId xmlns:a16="http://schemas.microsoft.com/office/drawing/2014/main" id="{ACB20F34-24A2-2AF9-2837-24AC4D643B99}"/>
                </a:ext>
              </a:extLst>
            </p:cNvPr>
            <p:cNvSpPr/>
            <p:nvPr/>
          </p:nvSpPr>
          <p:spPr>
            <a:xfrm>
              <a:off x="7642612" y="4548238"/>
              <a:ext cx="2385692" cy="1538739"/>
            </a:xfrm>
            <a:prstGeom prst="cloud">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t>Pattern recognition</a:t>
              </a:r>
            </a:p>
            <a:p>
              <a:pPr algn="ctr"/>
              <a:r>
                <a:rPr lang="en-US" dirty="0"/>
                <a:t>+ some standardizing</a:t>
              </a:r>
            </a:p>
          </p:txBody>
        </p:sp>
        <p:cxnSp>
          <p:nvCxnSpPr>
            <p:cNvPr id="87" name="Straight Arrow Connector 86">
              <a:extLst>
                <a:ext uri="{FF2B5EF4-FFF2-40B4-BE49-F238E27FC236}">
                  <a16:creationId xmlns:a16="http://schemas.microsoft.com/office/drawing/2014/main" id="{24087DE0-856E-878F-B6FB-6C3215EB09F4}"/>
                </a:ext>
              </a:extLst>
            </p:cNvPr>
            <p:cNvCxnSpPr>
              <a:cxnSpLocks/>
              <a:stCxn id="72" idx="3"/>
              <a:endCxn id="85" idx="2"/>
            </p:cNvCxnSpPr>
            <p:nvPr/>
          </p:nvCxnSpPr>
          <p:spPr>
            <a:xfrm>
              <a:off x="6895011" y="5317608"/>
              <a:ext cx="7550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9EB8275A-5BD9-9491-1A76-CE481F7ACDDC}"/>
                </a:ext>
              </a:extLst>
            </p:cNvPr>
            <p:cNvCxnSpPr>
              <a:cxnSpLocks/>
              <a:stCxn id="85" idx="0"/>
              <a:endCxn id="83" idx="1"/>
            </p:cNvCxnSpPr>
            <p:nvPr/>
          </p:nvCxnSpPr>
          <p:spPr>
            <a:xfrm>
              <a:off x="10026316" y="5317608"/>
              <a:ext cx="74958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5" name="Footer Placeholder 4">
            <a:extLst>
              <a:ext uri="{FF2B5EF4-FFF2-40B4-BE49-F238E27FC236}">
                <a16:creationId xmlns:a16="http://schemas.microsoft.com/office/drawing/2014/main" id="{9694BCE2-5740-A59D-B248-D3155C00BA44}"/>
              </a:ext>
            </a:extLst>
          </p:cNvPr>
          <p:cNvSpPr>
            <a:spLocks noGrp="1"/>
          </p:cNvSpPr>
          <p:nvPr>
            <p:ph type="ftr" sz="quarter" idx="11"/>
          </p:nvPr>
        </p:nvSpPr>
        <p:spPr/>
        <p:txBody>
          <a:bodyPr/>
          <a:lstStyle/>
          <a:p>
            <a:r>
              <a:rPr lang="en-US" dirty="0"/>
              <a:t>Background</a:t>
            </a:r>
          </a:p>
        </p:txBody>
      </p:sp>
      <p:sp>
        <p:nvSpPr>
          <p:cNvPr id="4" name="Slide Number Placeholder 3">
            <a:extLst>
              <a:ext uri="{FF2B5EF4-FFF2-40B4-BE49-F238E27FC236}">
                <a16:creationId xmlns:a16="http://schemas.microsoft.com/office/drawing/2014/main" id="{A590C4F0-A854-585B-9C5D-6B92F755FCCF}"/>
              </a:ext>
            </a:extLst>
          </p:cNvPr>
          <p:cNvSpPr>
            <a:spLocks noGrp="1"/>
          </p:cNvSpPr>
          <p:nvPr>
            <p:ph type="sldNum" sz="quarter" idx="12"/>
          </p:nvPr>
        </p:nvSpPr>
        <p:spPr/>
        <p:txBody>
          <a:bodyPr/>
          <a:lstStyle/>
          <a:p>
            <a:fld id="{EE2D334F-6BBC-4F92-A016-F814A9F7501F}" type="slidenum">
              <a:rPr lang="en-US" smtClean="0"/>
              <a:t>7</a:t>
            </a:fld>
            <a:endParaRPr lang="en-US" dirty="0"/>
          </a:p>
        </p:txBody>
      </p:sp>
    </p:spTree>
    <p:extLst>
      <p:ext uri="{BB962C8B-B14F-4D97-AF65-F5344CB8AC3E}">
        <p14:creationId xmlns:p14="http://schemas.microsoft.com/office/powerpoint/2010/main" val="1298080232"/>
      </p:ext>
    </p:extLst>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52AB0-55A2-1207-D90A-BB01D62F4A0B}"/>
              </a:ext>
            </a:extLst>
          </p:cNvPr>
          <p:cNvSpPr>
            <a:spLocks noGrp="1"/>
          </p:cNvSpPr>
          <p:nvPr>
            <p:ph type="title"/>
          </p:nvPr>
        </p:nvSpPr>
        <p:spPr/>
        <p:txBody>
          <a:bodyPr/>
          <a:lstStyle/>
          <a:p>
            <a:r>
              <a:rPr lang="en-US" dirty="0"/>
              <a:t>Summary</a:t>
            </a:r>
          </a:p>
        </p:txBody>
      </p:sp>
      <p:sp>
        <p:nvSpPr>
          <p:cNvPr id="6" name="TextBox 5">
            <a:extLst>
              <a:ext uri="{FF2B5EF4-FFF2-40B4-BE49-F238E27FC236}">
                <a16:creationId xmlns:a16="http://schemas.microsoft.com/office/drawing/2014/main" id="{D97EECA8-052E-2354-8EC7-F240BAA86BAE}"/>
              </a:ext>
            </a:extLst>
          </p:cNvPr>
          <p:cNvSpPr txBox="1"/>
          <p:nvPr/>
        </p:nvSpPr>
        <p:spPr>
          <a:xfrm>
            <a:off x="1076677" y="1875907"/>
            <a:ext cx="5019323" cy="1569660"/>
          </a:xfrm>
          <a:prstGeom prst="rect">
            <a:avLst/>
          </a:prstGeom>
          <a:noFill/>
        </p:spPr>
        <p:txBody>
          <a:bodyPr wrap="none" rtlCol="0">
            <a:spAutoFit/>
          </a:bodyPr>
          <a:lstStyle/>
          <a:p>
            <a:r>
              <a:rPr lang="en-US" sz="2400" dirty="0">
                <a:latin typeface="OCR A Extended" panose="02010509020102010303" pitchFamily="50" charset="0"/>
              </a:rPr>
              <a:t>ABCDEFGHIJKLMNOPQRSTUVWXYZ</a:t>
            </a:r>
          </a:p>
          <a:p>
            <a:r>
              <a:rPr lang="en-US" sz="2400" dirty="0">
                <a:latin typeface="OCR A Extended" panose="02010509020102010303" pitchFamily="50" charset="0"/>
              </a:rPr>
              <a:t>abcdefghijklmnopqrstuvwxyz</a:t>
            </a:r>
          </a:p>
          <a:p>
            <a:r>
              <a:rPr lang="en-US" sz="2400" dirty="0">
                <a:latin typeface="OCR A Extended" panose="02010509020102010303" pitchFamily="50" charset="0"/>
              </a:rPr>
              <a:t>0123456789</a:t>
            </a:r>
          </a:p>
          <a:p>
            <a:r>
              <a:rPr lang="en-US" sz="2400" dirty="0">
                <a:latin typeface="OCR A Extended" panose="02010509020102010303" pitchFamily="50" charset="0"/>
              </a:rPr>
              <a:t>.,!@#$%^&amp;*()</a:t>
            </a:r>
          </a:p>
        </p:txBody>
      </p:sp>
      <p:sp>
        <p:nvSpPr>
          <p:cNvPr id="8" name="TextBox 7">
            <a:extLst>
              <a:ext uri="{FF2B5EF4-FFF2-40B4-BE49-F238E27FC236}">
                <a16:creationId xmlns:a16="http://schemas.microsoft.com/office/drawing/2014/main" id="{BD253901-15E1-0608-AB4A-3AFE61B780EE}"/>
              </a:ext>
            </a:extLst>
          </p:cNvPr>
          <p:cNvSpPr txBox="1"/>
          <p:nvPr/>
        </p:nvSpPr>
        <p:spPr>
          <a:xfrm>
            <a:off x="6844356" y="1875907"/>
            <a:ext cx="4311324" cy="830997"/>
          </a:xfrm>
          <a:prstGeom prst="rect">
            <a:avLst/>
          </a:prstGeom>
          <a:noFill/>
        </p:spPr>
        <p:txBody>
          <a:bodyPr wrap="square" rtlCol="0">
            <a:spAutoFit/>
          </a:bodyPr>
          <a:lstStyle/>
          <a:p>
            <a:r>
              <a:rPr lang="en-US" sz="2400" dirty="0"/>
              <a:t>Limited to “known characters” and fonts</a:t>
            </a:r>
          </a:p>
        </p:txBody>
      </p:sp>
      <p:pic>
        <p:nvPicPr>
          <p:cNvPr id="7" name="Picture 6" descr="Arabic text on yellowed paper">
            <a:extLst>
              <a:ext uri="{FF2B5EF4-FFF2-40B4-BE49-F238E27FC236}">
                <a16:creationId xmlns:a16="http://schemas.microsoft.com/office/drawing/2014/main" id="{D489AEB2-F074-CB00-6383-2411751D9F28}"/>
              </a:ext>
            </a:extLst>
          </p:cNvPr>
          <p:cNvPicPr>
            <a:picLocks noChangeAspect="1"/>
          </p:cNvPicPr>
          <p:nvPr/>
        </p:nvPicPr>
        <p:blipFill>
          <a:blip r:embed="rId4"/>
          <a:srcRect b="67791"/>
          <a:stretch>
            <a:fillRect/>
          </a:stretch>
        </p:blipFill>
        <p:spPr>
          <a:xfrm>
            <a:off x="1154083" y="3664129"/>
            <a:ext cx="4700701" cy="1103813"/>
          </a:xfrm>
          <a:prstGeom prst="rect">
            <a:avLst/>
          </a:prstGeom>
        </p:spPr>
      </p:pic>
      <p:sp>
        <p:nvSpPr>
          <p:cNvPr id="12" name="TextBox 11">
            <a:extLst>
              <a:ext uri="{FF2B5EF4-FFF2-40B4-BE49-F238E27FC236}">
                <a16:creationId xmlns:a16="http://schemas.microsoft.com/office/drawing/2014/main" id="{87D1C204-C582-6B19-B75B-13F18746EC6C}"/>
              </a:ext>
            </a:extLst>
          </p:cNvPr>
          <p:cNvSpPr txBox="1"/>
          <p:nvPr/>
        </p:nvSpPr>
        <p:spPr>
          <a:xfrm>
            <a:off x="2491684" y="4767942"/>
            <a:ext cx="2020040" cy="369332"/>
          </a:xfrm>
          <a:prstGeom prst="rect">
            <a:avLst/>
          </a:prstGeom>
          <a:noFill/>
        </p:spPr>
        <p:txBody>
          <a:bodyPr wrap="none" rtlCol="0">
            <a:spAutoFit/>
          </a:bodyPr>
          <a:lstStyle/>
          <a:p>
            <a:r>
              <a:rPr lang="en-US" dirty="0"/>
              <a:t>Hegghammer, 2022</a:t>
            </a:r>
          </a:p>
        </p:txBody>
      </p:sp>
      <p:sp>
        <p:nvSpPr>
          <p:cNvPr id="9" name="TextBox 8">
            <a:extLst>
              <a:ext uri="{FF2B5EF4-FFF2-40B4-BE49-F238E27FC236}">
                <a16:creationId xmlns:a16="http://schemas.microsoft.com/office/drawing/2014/main" id="{F17FBF12-2278-59A5-DBB6-CCEFB80C8533}"/>
              </a:ext>
            </a:extLst>
          </p:cNvPr>
          <p:cNvSpPr txBox="1"/>
          <p:nvPr/>
        </p:nvSpPr>
        <p:spPr>
          <a:xfrm>
            <a:off x="6844356" y="3664129"/>
            <a:ext cx="4311324" cy="830997"/>
          </a:xfrm>
          <a:prstGeom prst="rect">
            <a:avLst/>
          </a:prstGeom>
          <a:noFill/>
        </p:spPr>
        <p:txBody>
          <a:bodyPr wrap="square" rtlCol="0">
            <a:spAutoFit/>
          </a:bodyPr>
          <a:lstStyle/>
          <a:p>
            <a:r>
              <a:rPr lang="en-US" sz="2400" dirty="0"/>
              <a:t>Need examples of more characters and fonts</a:t>
            </a:r>
          </a:p>
        </p:txBody>
      </p:sp>
      <p:sp>
        <p:nvSpPr>
          <p:cNvPr id="3" name="Content Placeholder 2">
            <a:extLst>
              <a:ext uri="{FF2B5EF4-FFF2-40B4-BE49-F238E27FC236}">
                <a16:creationId xmlns:a16="http://schemas.microsoft.com/office/drawing/2014/main" id="{A6B9F05B-444D-9C0F-2859-702058F0E9E5}"/>
              </a:ext>
            </a:extLst>
          </p:cNvPr>
          <p:cNvSpPr>
            <a:spLocks noGrp="1"/>
          </p:cNvSpPr>
          <p:nvPr>
            <p:ph idx="1"/>
          </p:nvPr>
        </p:nvSpPr>
        <p:spPr>
          <a:xfrm>
            <a:off x="1066800" y="5721122"/>
            <a:ext cx="10058400" cy="381174"/>
          </a:xfrm>
        </p:spPr>
        <p:txBody>
          <a:bodyPr>
            <a:noAutofit/>
          </a:bodyPr>
          <a:lstStyle/>
          <a:p>
            <a:pPr marL="0" indent="0" algn="ctr">
              <a:buNone/>
            </a:pPr>
            <a:r>
              <a:rPr lang="en-US" sz="2400" dirty="0"/>
              <a:t>Case study is a document collection to evaluate accuracy, but can be used to train</a:t>
            </a:r>
          </a:p>
        </p:txBody>
      </p:sp>
      <p:sp>
        <p:nvSpPr>
          <p:cNvPr id="5" name="Footer Placeholder 4">
            <a:extLst>
              <a:ext uri="{FF2B5EF4-FFF2-40B4-BE49-F238E27FC236}">
                <a16:creationId xmlns:a16="http://schemas.microsoft.com/office/drawing/2014/main" id="{CC15FE16-AB96-F72F-5983-54FCC3EA659B}"/>
              </a:ext>
            </a:extLst>
          </p:cNvPr>
          <p:cNvSpPr>
            <a:spLocks noGrp="1"/>
          </p:cNvSpPr>
          <p:nvPr>
            <p:ph type="ftr" sz="quarter" idx="11"/>
          </p:nvPr>
        </p:nvSpPr>
        <p:spPr/>
        <p:txBody>
          <a:bodyPr/>
          <a:lstStyle/>
          <a:p>
            <a:r>
              <a:rPr lang="en-US" dirty="0"/>
              <a:t>Background</a:t>
            </a:r>
          </a:p>
        </p:txBody>
      </p:sp>
      <p:sp>
        <p:nvSpPr>
          <p:cNvPr id="4" name="Slide Number Placeholder 3">
            <a:extLst>
              <a:ext uri="{FF2B5EF4-FFF2-40B4-BE49-F238E27FC236}">
                <a16:creationId xmlns:a16="http://schemas.microsoft.com/office/drawing/2014/main" id="{5F8DAB59-7B3D-0DBD-C7DD-59C7B6789BB3}"/>
              </a:ext>
            </a:extLst>
          </p:cNvPr>
          <p:cNvSpPr>
            <a:spLocks noGrp="1"/>
          </p:cNvSpPr>
          <p:nvPr>
            <p:ph type="sldNum" sz="quarter" idx="12"/>
          </p:nvPr>
        </p:nvSpPr>
        <p:spPr/>
        <p:txBody>
          <a:bodyPr/>
          <a:lstStyle/>
          <a:p>
            <a:fld id="{EE2D334F-6BBC-4F92-A016-F814A9F7501F}" type="slidenum">
              <a:rPr lang="en-US" smtClean="0"/>
              <a:pPr/>
              <a:t>8</a:t>
            </a:fld>
            <a:endParaRPr lang="en-US" dirty="0"/>
          </a:p>
        </p:txBody>
      </p:sp>
    </p:spTree>
    <p:extLst>
      <p:ext uri="{BB962C8B-B14F-4D97-AF65-F5344CB8AC3E}">
        <p14:creationId xmlns:p14="http://schemas.microsoft.com/office/powerpoint/2010/main" val="1611047633"/>
      </p:ext>
    </p:extLst>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7B61E-E9AF-40BA-61DE-2B284BE79ACA}"/>
              </a:ext>
            </a:extLst>
          </p:cNvPr>
          <p:cNvSpPr>
            <a:spLocks noGrp="1"/>
          </p:cNvSpPr>
          <p:nvPr>
            <p:ph type="title"/>
          </p:nvPr>
        </p:nvSpPr>
        <p:spPr/>
        <p:txBody>
          <a:bodyPr anchor="t">
            <a:normAutofit/>
          </a:bodyPr>
          <a:lstStyle/>
          <a:p>
            <a:r>
              <a:rPr lang="en-US" sz="4000" dirty="0"/>
              <a:t>Case Study</a:t>
            </a:r>
          </a:p>
        </p:txBody>
      </p:sp>
      <p:sp>
        <p:nvSpPr>
          <p:cNvPr id="4" name="Text Placeholder 3">
            <a:extLst>
              <a:ext uri="{FF2B5EF4-FFF2-40B4-BE49-F238E27FC236}">
                <a16:creationId xmlns:a16="http://schemas.microsoft.com/office/drawing/2014/main" id="{EEC814B8-6B92-1EFF-BBD7-111AA7B4881B}"/>
              </a:ext>
            </a:extLst>
          </p:cNvPr>
          <p:cNvSpPr>
            <a:spLocks noGrp="1"/>
          </p:cNvSpPr>
          <p:nvPr>
            <p:ph type="body" sz="half" idx="2"/>
          </p:nvPr>
        </p:nvSpPr>
        <p:spPr>
          <a:xfrm>
            <a:off x="457200" y="1739437"/>
            <a:ext cx="3200400" cy="4524203"/>
          </a:xfrm>
        </p:spPr>
        <p:txBody>
          <a:bodyPr>
            <a:noAutofit/>
          </a:bodyPr>
          <a:lstStyle/>
          <a:p>
            <a:pPr marL="285750" indent="-285750">
              <a:buClr>
                <a:schemeClr val="bg1"/>
              </a:buClr>
              <a:buFont typeface="Arial" panose="020B0604020202020204" pitchFamily="34" charset="0"/>
              <a:buChar char="•"/>
            </a:pPr>
            <a:r>
              <a:rPr lang="en-US" sz="1800" dirty="0"/>
              <a:t>Thomas Hegghammer, 2021</a:t>
            </a:r>
          </a:p>
          <a:p>
            <a:pPr marL="285750" indent="-285750">
              <a:buClr>
                <a:schemeClr val="bg1"/>
              </a:buClr>
              <a:buFont typeface="Arial" panose="020B0604020202020204" pitchFamily="34" charset="0"/>
              <a:buChar char="•"/>
            </a:pPr>
            <a:r>
              <a:rPr lang="en-US" sz="1800" dirty="0">
                <a:solidFill>
                  <a:schemeClr val="bg1"/>
                </a:solidFill>
              </a:rPr>
              <a:t>Historian who works with Arabic texts</a:t>
            </a:r>
          </a:p>
          <a:p>
            <a:pPr marL="285750" indent="-285750">
              <a:buClr>
                <a:schemeClr val="bg1"/>
              </a:buClr>
              <a:buFont typeface="Arial" panose="020B0604020202020204" pitchFamily="34" charset="0"/>
              <a:buChar char="•"/>
            </a:pPr>
            <a:r>
              <a:rPr lang="en-US" sz="1800" dirty="0"/>
              <a:t>Collection is called Noisy OCR Dataset (NOD)</a:t>
            </a:r>
          </a:p>
          <a:p>
            <a:pPr marL="285750" indent="-285750">
              <a:buClr>
                <a:schemeClr val="bg1"/>
              </a:buClr>
              <a:buFont typeface="Arial" panose="020B0604020202020204" pitchFamily="34" charset="0"/>
              <a:buChar char="•"/>
            </a:pPr>
            <a:r>
              <a:rPr lang="en-US" sz="1800" dirty="0"/>
              <a:t>Focus on noise, layout, and language</a:t>
            </a:r>
          </a:p>
        </p:txBody>
      </p:sp>
      <p:sp>
        <p:nvSpPr>
          <p:cNvPr id="3" name="TextBox 2">
            <a:extLst>
              <a:ext uri="{FF2B5EF4-FFF2-40B4-BE49-F238E27FC236}">
                <a16:creationId xmlns:a16="http://schemas.microsoft.com/office/drawing/2014/main" id="{43EA8B17-1BAE-2DBC-05E8-A3198010644A}"/>
              </a:ext>
            </a:extLst>
          </p:cNvPr>
          <p:cNvSpPr txBox="1"/>
          <p:nvPr/>
        </p:nvSpPr>
        <p:spPr>
          <a:xfrm>
            <a:off x="4460777" y="205025"/>
            <a:ext cx="7516171" cy="1532334"/>
          </a:xfrm>
          <a:prstGeom prst="roundRect">
            <a:avLst/>
          </a:prstGeom>
          <a:solidFill>
            <a:schemeClr val="accent1">
              <a:lumMod val="40000"/>
              <a:lumOff val="60000"/>
            </a:schemeClr>
          </a:solidFill>
          <a:effectLst>
            <a:softEdge rad="0"/>
          </a:effectLst>
        </p:spPr>
        <p:txBody>
          <a:bodyPr wrap="square" rtlCol="0">
            <a:spAutoFit/>
          </a:bodyPr>
          <a:lstStyle/>
          <a:p>
            <a:r>
              <a:rPr lang="en-US" sz="2800" dirty="0"/>
              <a:t>How accurate are general OCR models on documents found in social studies and humanities research?</a:t>
            </a:r>
          </a:p>
        </p:txBody>
      </p:sp>
      <p:graphicFrame>
        <p:nvGraphicFramePr>
          <p:cNvPr id="11" name="Content Placeholder 10" descr="Source Documents (Old Books, Arabic Wikipedia), Apply Noise, Apply OCR (Used 3 popular models from the time)">
            <a:extLst>
              <a:ext uri="{FF2B5EF4-FFF2-40B4-BE49-F238E27FC236}">
                <a16:creationId xmlns:a16="http://schemas.microsoft.com/office/drawing/2014/main" id="{78C247A2-54E6-3237-8DF7-75F5F755F132}"/>
              </a:ext>
            </a:extLst>
          </p:cNvPr>
          <p:cNvGraphicFramePr>
            <a:graphicFrameLocks noGrp="1"/>
          </p:cNvGraphicFramePr>
          <p:nvPr>
            <p:ph idx="1"/>
            <p:extLst>
              <p:ext uri="{D42A27DB-BD31-4B8C-83A1-F6EECF244321}">
                <p14:modId xmlns:p14="http://schemas.microsoft.com/office/powerpoint/2010/main" val="282157437"/>
              </p:ext>
            </p:extLst>
          </p:nvPr>
        </p:nvGraphicFramePr>
        <p:xfrm>
          <a:off x="4688602" y="2013440"/>
          <a:ext cx="7060522" cy="4250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Footer Placeholder 5">
            <a:extLst>
              <a:ext uri="{FF2B5EF4-FFF2-40B4-BE49-F238E27FC236}">
                <a16:creationId xmlns:a16="http://schemas.microsoft.com/office/drawing/2014/main" id="{143EEB08-1765-8A68-7517-2C100CF3CD4B}"/>
              </a:ext>
            </a:extLst>
          </p:cNvPr>
          <p:cNvSpPr>
            <a:spLocks noGrp="1"/>
          </p:cNvSpPr>
          <p:nvPr>
            <p:ph type="ftr" sz="quarter" idx="11"/>
          </p:nvPr>
        </p:nvSpPr>
        <p:spPr/>
        <p:txBody>
          <a:bodyPr/>
          <a:lstStyle/>
          <a:p>
            <a:r>
              <a:rPr lang="en-US" dirty="0"/>
              <a:t>Case Study</a:t>
            </a:r>
          </a:p>
        </p:txBody>
      </p:sp>
      <p:sp>
        <p:nvSpPr>
          <p:cNvPr id="5" name="Slide Number Placeholder 4">
            <a:extLst>
              <a:ext uri="{FF2B5EF4-FFF2-40B4-BE49-F238E27FC236}">
                <a16:creationId xmlns:a16="http://schemas.microsoft.com/office/drawing/2014/main" id="{33D8B7A6-831B-C4DC-9231-AD34586F4CEF}"/>
              </a:ext>
            </a:extLst>
          </p:cNvPr>
          <p:cNvSpPr>
            <a:spLocks noGrp="1"/>
          </p:cNvSpPr>
          <p:nvPr>
            <p:ph type="sldNum" sz="quarter" idx="12"/>
          </p:nvPr>
        </p:nvSpPr>
        <p:spPr/>
        <p:txBody>
          <a:bodyPr/>
          <a:lstStyle/>
          <a:p>
            <a:fld id="{EE2D334F-6BBC-4F92-A016-F814A9F7501F}" type="slidenum">
              <a:rPr lang="en-US" smtClean="0"/>
              <a:t>9</a:t>
            </a:fld>
            <a:endParaRPr lang="en-US" dirty="0"/>
          </a:p>
        </p:txBody>
      </p:sp>
    </p:spTree>
    <p:extLst>
      <p:ext uri="{BB962C8B-B14F-4D97-AF65-F5344CB8AC3E}">
        <p14:creationId xmlns:p14="http://schemas.microsoft.com/office/powerpoint/2010/main" val="2010822756"/>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TM02900769[[fn=Retrospect]]</Template>
  <TotalTime>9332</TotalTime>
  <Words>2209</Words>
  <Application>Microsoft Office PowerPoint</Application>
  <PresentationFormat>Widescreen</PresentationFormat>
  <Paragraphs>486</Paragraphs>
  <Slides>22</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Aptos</vt:lpstr>
      <vt:lpstr>Arial</vt:lpstr>
      <vt:lpstr>Calibri</vt:lpstr>
      <vt:lpstr>Calibri Light</vt:lpstr>
      <vt:lpstr>OCR A Extended</vt:lpstr>
      <vt:lpstr>Retrospect</vt:lpstr>
      <vt:lpstr>Challenges of Optical Character Recognition</vt:lpstr>
      <vt:lpstr>How to make a Scanned Document</vt:lpstr>
      <vt:lpstr>What Is Optical Character Recognition (OCR)?</vt:lpstr>
      <vt:lpstr>Presentation Outline</vt:lpstr>
      <vt:lpstr>OCR Stages</vt:lpstr>
      <vt:lpstr>Classification Method – Matrix Matching</vt:lpstr>
      <vt:lpstr>Classification Method – Neural Network</vt:lpstr>
      <vt:lpstr>Summary</vt:lpstr>
      <vt:lpstr>Case Study</vt:lpstr>
      <vt:lpstr>Comparison</vt:lpstr>
      <vt:lpstr>Layout</vt:lpstr>
      <vt:lpstr>Preserving Layout</vt:lpstr>
      <vt:lpstr>Noise</vt:lpstr>
      <vt:lpstr>Impact of Noise</vt:lpstr>
      <vt:lpstr>Writing Systems</vt:lpstr>
      <vt:lpstr>Why is Writing System a Challenge </vt:lpstr>
      <vt:lpstr>Results – Models, Writing Systems, and Layout</vt:lpstr>
      <vt:lpstr>Results – Noise</vt:lpstr>
      <vt:lpstr>Case Study Significance</vt:lpstr>
      <vt:lpstr>Larger Picture</vt:lpstr>
      <vt:lpstr>Questions?</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Optical Character Recognition</dc:title>
  <dc:creator>Orville Anderson</dc:creator>
  <cp:lastModifiedBy>Orville Anderson</cp:lastModifiedBy>
  <cp:revision>88</cp:revision>
  <dcterms:created xsi:type="dcterms:W3CDTF">2025-11-04T00:41:14Z</dcterms:created>
  <dcterms:modified xsi:type="dcterms:W3CDTF">2025-11-14T00:12:33Z</dcterms:modified>
</cp:coreProperties>
</file>